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97" r:id="rId1"/>
  </p:sldMasterIdLst>
  <p:notesMasterIdLst>
    <p:notesMasterId r:id="rId38"/>
  </p:notesMasterIdLst>
  <p:sldIdLst>
    <p:sldId id="256" r:id="rId2"/>
    <p:sldId id="321" r:id="rId3"/>
    <p:sldId id="261" r:id="rId4"/>
    <p:sldId id="324" r:id="rId5"/>
    <p:sldId id="326" r:id="rId6"/>
    <p:sldId id="325" r:id="rId7"/>
    <p:sldId id="332" r:id="rId8"/>
    <p:sldId id="315" r:id="rId9"/>
    <p:sldId id="329" r:id="rId10"/>
    <p:sldId id="330" r:id="rId11"/>
    <p:sldId id="331" r:id="rId12"/>
    <p:sldId id="342" r:id="rId13"/>
    <p:sldId id="316" r:id="rId14"/>
    <p:sldId id="266" r:id="rId15"/>
    <p:sldId id="313" r:id="rId16"/>
    <p:sldId id="343" r:id="rId17"/>
    <p:sldId id="334" r:id="rId18"/>
    <p:sldId id="335" r:id="rId19"/>
    <p:sldId id="337" r:id="rId20"/>
    <p:sldId id="271" r:id="rId21"/>
    <p:sldId id="338" r:id="rId22"/>
    <p:sldId id="339" r:id="rId23"/>
    <p:sldId id="277" r:id="rId24"/>
    <p:sldId id="314" r:id="rId25"/>
    <p:sldId id="279" r:id="rId26"/>
    <p:sldId id="300" r:id="rId27"/>
    <p:sldId id="301" r:id="rId28"/>
    <p:sldId id="304" r:id="rId29"/>
    <p:sldId id="302" r:id="rId30"/>
    <p:sldId id="303" r:id="rId31"/>
    <p:sldId id="308" r:id="rId32"/>
    <p:sldId id="318" r:id="rId33"/>
    <p:sldId id="344" r:id="rId34"/>
    <p:sldId id="347" r:id="rId35"/>
    <p:sldId id="340" r:id="rId36"/>
    <p:sldId id="348" r:id="rId37"/>
  </p:sldIdLst>
  <p:sldSz cx="12192000" cy="6858000"/>
  <p:notesSz cx="6858000" cy="9144000"/>
  <p:embeddedFontLst>
    <p:embeddedFont>
      <p:font typeface="Calibri Light" panose="020F0302020204030204" pitchFamily="34" charset="0"/>
      <p:regular r:id="rId39"/>
      <p:italic r:id="rId40"/>
    </p:embeddedFont>
    <p:embeddedFont>
      <p:font typeface="Calibri" panose="020F0502020204030204" pitchFamily="34" charset="0"/>
      <p:regular r:id="rId41"/>
      <p:bold r:id="rId42"/>
      <p:italic r:id="rId43"/>
      <p:boldItalic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61" autoAdjust="0"/>
    <p:restoredTop sz="71449" autoAdjust="0"/>
  </p:normalViewPr>
  <p:slideViewPr>
    <p:cSldViewPr snapToGrid="0">
      <p:cViewPr varScale="1">
        <p:scale>
          <a:sx n="63" d="100"/>
          <a:sy n="63" d="100"/>
        </p:scale>
        <p:origin x="84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e Faulkner" userId="06b0f3c5a45de278" providerId="LiveId" clId="{4DEE5718-887E-4BF9-B1A6-EE606854F7B4}"/>
    <pc:docChg chg="modSld">
      <pc:chgData name="Dave Faulkner" userId="06b0f3c5a45de278" providerId="LiveId" clId="{4DEE5718-887E-4BF9-B1A6-EE606854F7B4}" dt="2017-10-31T19:18:16.755" v="38" actId="20577"/>
      <pc:docMkLst>
        <pc:docMk/>
      </pc:docMkLst>
      <pc:sldChg chg="delSp modTransition modAnim">
        <pc:chgData name="Dave Faulkner" userId="06b0f3c5a45de278" providerId="LiveId" clId="{4DEE5718-887E-4BF9-B1A6-EE606854F7B4}" dt="2017-10-31T19:00:08.506" v="0" actId="20577"/>
        <pc:sldMkLst>
          <pc:docMk/>
          <pc:sldMk cId="1855936354" sldId="256"/>
        </pc:sldMkLst>
        <pc:picChg chg="del">
          <ac:chgData name="Dave Faulkner" userId="06b0f3c5a45de278" providerId="LiveId" clId="{4DEE5718-887E-4BF9-B1A6-EE606854F7B4}" dt="2017-10-31T19:00:08.506" v="0" actId="20577"/>
          <ac:picMkLst>
            <pc:docMk/>
            <pc:sldMk cId="1855936354" sldId="256"/>
            <ac:picMk id="11" creationId="{C637A84B-1AAC-41D5-AE18-EAA6878CE8C4}"/>
          </ac:picMkLst>
        </pc:picChg>
      </pc:sldChg>
      <pc:sldChg chg="delSp modTransition modAnim">
        <pc:chgData name="Dave Faulkner" userId="06b0f3c5a45de278" providerId="LiveId" clId="{4DEE5718-887E-4BF9-B1A6-EE606854F7B4}" dt="2017-10-31T19:00:08.506" v="0" actId="20577"/>
        <pc:sldMkLst>
          <pc:docMk/>
          <pc:sldMk cId="1273194513" sldId="261"/>
        </pc:sldMkLst>
        <pc:picChg chg="del">
          <ac:chgData name="Dave Faulkner" userId="06b0f3c5a45de278" providerId="LiveId" clId="{4DEE5718-887E-4BF9-B1A6-EE606854F7B4}" dt="2017-10-31T19:00:08.506" v="0" actId="20577"/>
          <ac:picMkLst>
            <pc:docMk/>
            <pc:sldMk cId="1273194513" sldId="261"/>
            <ac:picMk id="8" creationId="{8BB8CBB9-CBA1-40A6-88AF-8975B6CBFA33}"/>
          </ac:picMkLst>
        </pc:picChg>
      </pc:sldChg>
      <pc:sldChg chg="delSp modTransition modAnim">
        <pc:chgData name="Dave Faulkner" userId="06b0f3c5a45de278" providerId="LiveId" clId="{4DEE5718-887E-4BF9-B1A6-EE606854F7B4}" dt="2017-10-31T19:01:16.129" v="3" actId="20577"/>
        <pc:sldMkLst>
          <pc:docMk/>
          <pc:sldMk cId="1667485460" sldId="266"/>
        </pc:sldMkLst>
        <pc:picChg chg="del">
          <ac:chgData name="Dave Faulkner" userId="06b0f3c5a45de278" providerId="LiveId" clId="{4DEE5718-887E-4BF9-B1A6-EE606854F7B4}" dt="2017-10-31T19:00:08.506" v="0" actId="20577"/>
          <ac:picMkLst>
            <pc:docMk/>
            <pc:sldMk cId="1667485460" sldId="266"/>
            <ac:picMk id="8" creationId="{2C5C21A6-CB67-4113-8239-99E0CAA710F2}"/>
          </ac:picMkLst>
        </pc:picChg>
      </pc:sldChg>
      <pc:sldChg chg="delSp modTransition modAnim">
        <pc:chgData name="Dave Faulkner" userId="06b0f3c5a45de278" providerId="LiveId" clId="{4DEE5718-887E-4BF9-B1A6-EE606854F7B4}" dt="2017-10-31T19:02:39.138" v="10" actId="20577"/>
        <pc:sldMkLst>
          <pc:docMk/>
          <pc:sldMk cId="3793808747" sldId="271"/>
        </pc:sldMkLst>
        <pc:picChg chg="del">
          <ac:chgData name="Dave Faulkner" userId="06b0f3c5a45de278" providerId="LiveId" clId="{4DEE5718-887E-4BF9-B1A6-EE606854F7B4}" dt="2017-10-31T19:00:08.506" v="0" actId="20577"/>
          <ac:picMkLst>
            <pc:docMk/>
            <pc:sldMk cId="3793808747" sldId="271"/>
            <ac:picMk id="4" creationId="{8FD04741-7F3C-4C1D-B129-5649315C711E}"/>
          </ac:picMkLst>
        </pc:picChg>
      </pc:sldChg>
      <pc:sldChg chg="delSp modTransition modAnim">
        <pc:chgData name="Dave Faulkner" userId="06b0f3c5a45de278" providerId="LiveId" clId="{4DEE5718-887E-4BF9-B1A6-EE606854F7B4}" dt="2017-10-31T19:14:13.251" v="31" actId="20577"/>
        <pc:sldMkLst>
          <pc:docMk/>
          <pc:sldMk cId="266144206" sldId="277"/>
        </pc:sldMkLst>
        <pc:picChg chg="del">
          <ac:chgData name="Dave Faulkner" userId="06b0f3c5a45de278" providerId="LiveId" clId="{4DEE5718-887E-4BF9-B1A6-EE606854F7B4}" dt="2017-10-31T19:00:08.506" v="0" actId="20577"/>
          <ac:picMkLst>
            <pc:docMk/>
            <pc:sldMk cId="266144206" sldId="277"/>
            <ac:picMk id="3" creationId="{CB9F5018-AFDA-4A65-8BE6-CC9977A1285B}"/>
          </ac:picMkLst>
        </pc:picChg>
      </pc:sldChg>
      <pc:sldChg chg="delSp modTransition modAnim">
        <pc:chgData name="Dave Faulkner" userId="06b0f3c5a45de278" providerId="LiveId" clId="{4DEE5718-887E-4BF9-B1A6-EE606854F7B4}" dt="2017-10-31T19:03:00.803" v="13" actId="20577"/>
        <pc:sldMkLst>
          <pc:docMk/>
          <pc:sldMk cId="4028715505" sldId="279"/>
        </pc:sldMkLst>
        <pc:picChg chg="del">
          <ac:chgData name="Dave Faulkner" userId="06b0f3c5a45de278" providerId="LiveId" clId="{4DEE5718-887E-4BF9-B1A6-EE606854F7B4}" dt="2017-10-31T19:00:08.506" v="0" actId="20577"/>
          <ac:picMkLst>
            <pc:docMk/>
            <pc:sldMk cId="4028715505" sldId="279"/>
            <ac:picMk id="5" creationId="{5719B169-3382-423A-8034-B775325C22BE}"/>
          </ac:picMkLst>
        </pc:picChg>
      </pc:sldChg>
      <pc:sldChg chg="delSp modTransition modAnim">
        <pc:chgData name="Dave Faulkner" userId="06b0f3c5a45de278" providerId="LiveId" clId="{4DEE5718-887E-4BF9-B1A6-EE606854F7B4}" dt="2017-10-31T19:03:05.131" v="14" actId="20577"/>
        <pc:sldMkLst>
          <pc:docMk/>
          <pc:sldMk cId="2125074014" sldId="300"/>
        </pc:sldMkLst>
        <pc:picChg chg="del">
          <ac:chgData name="Dave Faulkner" userId="06b0f3c5a45de278" providerId="LiveId" clId="{4DEE5718-887E-4BF9-B1A6-EE606854F7B4}" dt="2017-10-31T19:00:08.506" v="0" actId="20577"/>
          <ac:picMkLst>
            <pc:docMk/>
            <pc:sldMk cId="2125074014" sldId="300"/>
            <ac:picMk id="3" creationId="{96EB9EF3-332B-46B5-8C19-535EC954F82F}"/>
          </ac:picMkLst>
        </pc:picChg>
      </pc:sldChg>
      <pc:sldChg chg="delSp modSp modTransition modAnim">
        <pc:chgData name="Dave Faulkner" userId="06b0f3c5a45de278" providerId="LiveId" clId="{4DEE5718-887E-4BF9-B1A6-EE606854F7B4}" dt="2017-10-31T19:18:16.755" v="38" actId="20577"/>
        <pc:sldMkLst>
          <pc:docMk/>
          <pc:sldMk cId="301823322" sldId="301"/>
        </pc:sldMkLst>
        <pc:spChg chg="mod">
          <ac:chgData name="Dave Faulkner" userId="06b0f3c5a45de278" providerId="LiveId" clId="{4DEE5718-887E-4BF9-B1A6-EE606854F7B4}" dt="2017-10-31T19:18:16.755" v="38" actId="20577"/>
          <ac:spMkLst>
            <pc:docMk/>
            <pc:sldMk cId="301823322" sldId="301"/>
            <ac:spMk id="11" creationId="{1F2E2F05-1696-4D33-A444-4F795D4BFAC2}"/>
          </ac:spMkLst>
        </pc:spChg>
        <pc:spChg chg="mod">
          <ac:chgData name="Dave Faulkner" userId="06b0f3c5a45de278" providerId="LiveId" clId="{4DEE5718-887E-4BF9-B1A6-EE606854F7B4}" dt="2017-10-31T19:14:59.091" v="34" actId="20577"/>
          <ac:spMkLst>
            <pc:docMk/>
            <pc:sldMk cId="301823322" sldId="301"/>
            <ac:spMk id="13" creationId="{86F89FED-7540-41B2-923B-AF70398C96EE}"/>
          </ac:spMkLst>
        </pc:spChg>
        <pc:spChg chg="mod">
          <ac:chgData name="Dave Faulkner" userId="06b0f3c5a45de278" providerId="LiveId" clId="{4DEE5718-887E-4BF9-B1A6-EE606854F7B4}" dt="2017-10-31T19:15:02.787" v="36" actId="20577"/>
          <ac:spMkLst>
            <pc:docMk/>
            <pc:sldMk cId="301823322" sldId="301"/>
            <ac:spMk id="14" creationId="{0CD30EDC-7CC6-44D8-9C5A-D197BB936081}"/>
          </ac:spMkLst>
        </pc:spChg>
        <pc:picChg chg="del">
          <ac:chgData name="Dave Faulkner" userId="06b0f3c5a45de278" providerId="LiveId" clId="{4DEE5718-887E-4BF9-B1A6-EE606854F7B4}" dt="2017-10-31T19:00:08.506" v="0" actId="20577"/>
          <ac:picMkLst>
            <pc:docMk/>
            <pc:sldMk cId="301823322" sldId="301"/>
            <ac:picMk id="5" creationId="{DA113610-3E8E-430C-B2D1-AC34A476DB59}"/>
          </ac:picMkLst>
        </pc:picChg>
      </pc:sldChg>
      <pc:sldChg chg="delSp modTransition modAnim">
        <pc:chgData name="Dave Faulkner" userId="06b0f3c5a45de278" providerId="LiveId" clId="{4DEE5718-887E-4BF9-B1A6-EE606854F7B4}" dt="2017-10-31T19:03:17.709" v="17" actId="20577"/>
        <pc:sldMkLst>
          <pc:docMk/>
          <pc:sldMk cId="2786398257" sldId="302"/>
        </pc:sldMkLst>
        <pc:picChg chg="del">
          <ac:chgData name="Dave Faulkner" userId="06b0f3c5a45de278" providerId="LiveId" clId="{4DEE5718-887E-4BF9-B1A6-EE606854F7B4}" dt="2017-10-31T19:00:08.506" v="0" actId="20577"/>
          <ac:picMkLst>
            <pc:docMk/>
            <pc:sldMk cId="2786398257" sldId="302"/>
            <ac:picMk id="8" creationId="{06FB5034-327E-40A0-A612-E108213041E5}"/>
          </ac:picMkLst>
        </pc:picChg>
      </pc:sldChg>
      <pc:sldChg chg="delSp modTransition modAnim">
        <pc:chgData name="Dave Faulkner" userId="06b0f3c5a45de278" providerId="LiveId" clId="{4DEE5718-887E-4BF9-B1A6-EE606854F7B4}" dt="2017-10-31T19:03:22.062" v="18" actId="20577"/>
        <pc:sldMkLst>
          <pc:docMk/>
          <pc:sldMk cId="3362464426" sldId="303"/>
        </pc:sldMkLst>
        <pc:picChg chg="del">
          <ac:chgData name="Dave Faulkner" userId="06b0f3c5a45de278" providerId="LiveId" clId="{4DEE5718-887E-4BF9-B1A6-EE606854F7B4}" dt="2017-10-31T19:00:08.506" v="0" actId="20577"/>
          <ac:picMkLst>
            <pc:docMk/>
            <pc:sldMk cId="3362464426" sldId="303"/>
            <ac:picMk id="3" creationId="{8529E0BD-0904-49ED-9332-C3BA6395D333}"/>
          </ac:picMkLst>
        </pc:picChg>
      </pc:sldChg>
      <pc:sldChg chg="delSp modTransition modAnim">
        <pc:chgData name="Dave Faulkner" userId="06b0f3c5a45de278" providerId="LiveId" clId="{4DEE5718-887E-4BF9-B1A6-EE606854F7B4}" dt="2017-10-31T19:03:13.548" v="16" actId="20577"/>
        <pc:sldMkLst>
          <pc:docMk/>
          <pc:sldMk cId="2204465590" sldId="304"/>
        </pc:sldMkLst>
        <pc:picChg chg="del">
          <ac:chgData name="Dave Faulkner" userId="06b0f3c5a45de278" providerId="LiveId" clId="{4DEE5718-887E-4BF9-B1A6-EE606854F7B4}" dt="2017-10-31T19:00:08.506" v="0" actId="20577"/>
          <ac:picMkLst>
            <pc:docMk/>
            <pc:sldMk cId="2204465590" sldId="304"/>
            <ac:picMk id="3" creationId="{FDAC5A3D-63D6-4755-967F-D24BEB623AE9}"/>
          </ac:picMkLst>
        </pc:picChg>
      </pc:sldChg>
      <pc:sldChg chg="delSp modTransition modAnim">
        <pc:chgData name="Dave Faulkner" userId="06b0f3c5a45de278" providerId="LiveId" clId="{4DEE5718-887E-4BF9-B1A6-EE606854F7B4}" dt="2017-10-31T19:03:28.456" v="19" actId="20577"/>
        <pc:sldMkLst>
          <pc:docMk/>
          <pc:sldMk cId="51470674" sldId="308"/>
        </pc:sldMkLst>
        <pc:picChg chg="del">
          <ac:chgData name="Dave Faulkner" userId="06b0f3c5a45de278" providerId="LiveId" clId="{4DEE5718-887E-4BF9-B1A6-EE606854F7B4}" dt="2017-10-31T19:00:08.506" v="0" actId="20577"/>
          <ac:picMkLst>
            <pc:docMk/>
            <pc:sldMk cId="51470674" sldId="308"/>
            <ac:picMk id="4" creationId="{56DDE794-457C-409E-820B-29624359E534}"/>
          </ac:picMkLst>
        </pc:picChg>
      </pc:sldChg>
      <pc:sldChg chg="delSp modTransition modAnim">
        <pc:chgData name="Dave Faulkner" userId="06b0f3c5a45de278" providerId="LiveId" clId="{4DEE5718-887E-4BF9-B1A6-EE606854F7B4}" dt="2017-10-31T19:01:53.978" v="4" actId="20577"/>
        <pc:sldMkLst>
          <pc:docMk/>
          <pc:sldMk cId="201418327" sldId="313"/>
        </pc:sldMkLst>
        <pc:picChg chg="del">
          <ac:chgData name="Dave Faulkner" userId="06b0f3c5a45de278" providerId="LiveId" clId="{4DEE5718-887E-4BF9-B1A6-EE606854F7B4}" dt="2017-10-31T19:00:08.506" v="0" actId="20577"/>
          <ac:picMkLst>
            <pc:docMk/>
            <pc:sldMk cId="201418327" sldId="313"/>
            <ac:picMk id="3" creationId="{52D2A76E-6A51-41A7-9523-D9677CE26EE5}"/>
          </ac:picMkLst>
        </pc:picChg>
      </pc:sldChg>
      <pc:sldChg chg="delSp modTransition modAnim">
        <pc:chgData name="Dave Faulkner" userId="06b0f3c5a45de278" providerId="LiveId" clId="{4DEE5718-887E-4BF9-B1A6-EE606854F7B4}" dt="2017-10-31T19:00:08.506" v="0" actId="20577"/>
        <pc:sldMkLst>
          <pc:docMk/>
          <pc:sldMk cId="2394164776" sldId="314"/>
        </pc:sldMkLst>
        <pc:picChg chg="del">
          <ac:chgData name="Dave Faulkner" userId="06b0f3c5a45de278" providerId="LiveId" clId="{4DEE5718-887E-4BF9-B1A6-EE606854F7B4}" dt="2017-10-31T19:00:08.506" v="0" actId="20577"/>
          <ac:picMkLst>
            <pc:docMk/>
            <pc:sldMk cId="2394164776" sldId="314"/>
            <ac:picMk id="2" creationId="{BCB85C7E-72A8-4127-AB37-10A486223E7C}"/>
          </ac:picMkLst>
        </pc:picChg>
      </pc:sldChg>
      <pc:sldChg chg="delSp modTransition modAnim">
        <pc:chgData name="Dave Faulkner" userId="06b0f3c5a45de278" providerId="LiveId" clId="{4DEE5718-887E-4BF9-B1A6-EE606854F7B4}" dt="2017-10-31T19:00:08.506" v="0" actId="20577"/>
        <pc:sldMkLst>
          <pc:docMk/>
          <pc:sldMk cId="3520810301" sldId="315"/>
        </pc:sldMkLst>
        <pc:picChg chg="del">
          <ac:chgData name="Dave Faulkner" userId="06b0f3c5a45de278" providerId="LiveId" clId="{4DEE5718-887E-4BF9-B1A6-EE606854F7B4}" dt="2017-10-31T19:00:08.506" v="0" actId="20577"/>
          <ac:picMkLst>
            <pc:docMk/>
            <pc:sldMk cId="3520810301" sldId="315"/>
            <ac:picMk id="8" creationId="{AAC23FF4-9801-445A-8EFF-B81552BA7425}"/>
          </ac:picMkLst>
        </pc:picChg>
      </pc:sldChg>
      <pc:sldChg chg="delSp modTransition modAnim">
        <pc:chgData name="Dave Faulkner" userId="06b0f3c5a45de278" providerId="LiveId" clId="{4DEE5718-887E-4BF9-B1A6-EE606854F7B4}" dt="2017-10-31T19:01:10.262" v="2" actId="20577"/>
        <pc:sldMkLst>
          <pc:docMk/>
          <pc:sldMk cId="2052367480" sldId="316"/>
        </pc:sldMkLst>
        <pc:picChg chg="del">
          <ac:chgData name="Dave Faulkner" userId="06b0f3c5a45de278" providerId="LiveId" clId="{4DEE5718-887E-4BF9-B1A6-EE606854F7B4}" dt="2017-10-31T19:00:08.506" v="0" actId="20577"/>
          <ac:picMkLst>
            <pc:docMk/>
            <pc:sldMk cId="2052367480" sldId="316"/>
            <ac:picMk id="5" creationId="{A857F7C4-CC7F-47D0-B616-B2A8026BF5B3}"/>
          </ac:picMkLst>
        </pc:picChg>
      </pc:sldChg>
      <pc:sldChg chg="delSp modTransition modAnim">
        <pc:chgData name="Dave Faulkner" userId="06b0f3c5a45de278" providerId="LiveId" clId="{4DEE5718-887E-4BF9-B1A6-EE606854F7B4}" dt="2017-10-31T19:03:33.576" v="20" actId="20577"/>
        <pc:sldMkLst>
          <pc:docMk/>
          <pc:sldMk cId="674301868" sldId="318"/>
        </pc:sldMkLst>
        <pc:picChg chg="del">
          <ac:chgData name="Dave Faulkner" userId="06b0f3c5a45de278" providerId="LiveId" clId="{4DEE5718-887E-4BF9-B1A6-EE606854F7B4}" dt="2017-10-31T19:00:08.506" v="0" actId="20577"/>
          <ac:picMkLst>
            <pc:docMk/>
            <pc:sldMk cId="674301868" sldId="318"/>
            <ac:picMk id="3" creationId="{27D94D60-8F6C-4966-A11B-EF0A90824593}"/>
          </ac:picMkLst>
        </pc:picChg>
      </pc:sldChg>
      <pc:sldChg chg="delSp modTransition modAnim">
        <pc:chgData name="Dave Faulkner" userId="06b0f3c5a45de278" providerId="LiveId" clId="{4DEE5718-887E-4BF9-B1A6-EE606854F7B4}" dt="2017-10-31T19:00:08.506" v="0" actId="20577"/>
        <pc:sldMkLst>
          <pc:docMk/>
          <pc:sldMk cId="430467414" sldId="321"/>
        </pc:sldMkLst>
        <pc:picChg chg="del">
          <ac:chgData name="Dave Faulkner" userId="06b0f3c5a45de278" providerId="LiveId" clId="{4DEE5718-887E-4BF9-B1A6-EE606854F7B4}" dt="2017-10-31T19:00:08.506" v="0" actId="20577"/>
          <ac:picMkLst>
            <pc:docMk/>
            <pc:sldMk cId="430467414" sldId="321"/>
            <ac:picMk id="6" creationId="{EB18FD92-6875-4873-9270-64D0FBE0FB04}"/>
          </ac:picMkLst>
        </pc:picChg>
      </pc:sldChg>
      <pc:sldChg chg="delSp modTransition modAnim">
        <pc:chgData name="Dave Faulkner" userId="06b0f3c5a45de278" providerId="LiveId" clId="{4DEE5718-887E-4BF9-B1A6-EE606854F7B4}" dt="2017-10-31T19:06:50.296" v="25" actId="20577"/>
        <pc:sldMkLst>
          <pc:docMk/>
          <pc:sldMk cId="132885592" sldId="324"/>
        </pc:sldMkLst>
        <pc:picChg chg="del">
          <ac:chgData name="Dave Faulkner" userId="06b0f3c5a45de278" providerId="LiveId" clId="{4DEE5718-887E-4BF9-B1A6-EE606854F7B4}" dt="2017-10-31T19:00:08.506" v="0" actId="20577"/>
          <ac:picMkLst>
            <pc:docMk/>
            <pc:sldMk cId="132885592" sldId="324"/>
            <ac:picMk id="19" creationId="{C20CEC2F-EADB-4609-BAEC-964215C4B24C}"/>
          </ac:picMkLst>
        </pc:picChg>
      </pc:sldChg>
      <pc:sldChg chg="delSp modTransition modAnim">
        <pc:chgData name="Dave Faulkner" userId="06b0f3c5a45de278" providerId="LiveId" clId="{4DEE5718-887E-4BF9-B1A6-EE606854F7B4}" dt="2017-10-31T19:00:08.506" v="0" actId="20577"/>
        <pc:sldMkLst>
          <pc:docMk/>
          <pc:sldMk cId="3408336082" sldId="325"/>
        </pc:sldMkLst>
        <pc:picChg chg="del">
          <ac:chgData name="Dave Faulkner" userId="06b0f3c5a45de278" providerId="LiveId" clId="{4DEE5718-887E-4BF9-B1A6-EE606854F7B4}" dt="2017-10-31T19:00:08.506" v="0" actId="20577"/>
          <ac:picMkLst>
            <pc:docMk/>
            <pc:sldMk cId="3408336082" sldId="325"/>
            <ac:picMk id="4" creationId="{C46BC329-C6F0-4E37-B0B5-99B0A4D311E4}"/>
          </ac:picMkLst>
        </pc:picChg>
      </pc:sldChg>
      <pc:sldChg chg="delSp modTransition modAnim">
        <pc:chgData name="Dave Faulkner" userId="06b0f3c5a45de278" providerId="LiveId" clId="{4DEE5718-887E-4BF9-B1A6-EE606854F7B4}" dt="2017-10-31T19:00:08.506" v="0" actId="20577"/>
        <pc:sldMkLst>
          <pc:docMk/>
          <pc:sldMk cId="1205674955" sldId="326"/>
        </pc:sldMkLst>
        <pc:picChg chg="del">
          <ac:chgData name="Dave Faulkner" userId="06b0f3c5a45de278" providerId="LiveId" clId="{4DEE5718-887E-4BF9-B1A6-EE606854F7B4}" dt="2017-10-31T19:00:08.506" v="0" actId="20577"/>
          <ac:picMkLst>
            <pc:docMk/>
            <pc:sldMk cId="1205674955" sldId="326"/>
            <ac:picMk id="25" creationId="{24F31AE0-200C-4D2C-A88B-0EC329DD65E1}"/>
          </ac:picMkLst>
        </pc:picChg>
      </pc:sldChg>
      <pc:sldChg chg="delSp modTransition modAnim">
        <pc:chgData name="Dave Faulkner" userId="06b0f3c5a45de278" providerId="LiveId" clId="{4DEE5718-887E-4BF9-B1A6-EE606854F7B4}" dt="2017-10-31T19:06:20.803" v="24" actId="20577"/>
        <pc:sldMkLst>
          <pc:docMk/>
          <pc:sldMk cId="3883970962" sldId="329"/>
        </pc:sldMkLst>
        <pc:picChg chg="del">
          <ac:chgData name="Dave Faulkner" userId="06b0f3c5a45de278" providerId="LiveId" clId="{4DEE5718-887E-4BF9-B1A6-EE606854F7B4}" dt="2017-10-31T19:00:08.506" v="0" actId="20577"/>
          <ac:picMkLst>
            <pc:docMk/>
            <pc:sldMk cId="3883970962" sldId="329"/>
            <ac:picMk id="6" creationId="{A1CA48AF-2FF2-4142-9687-FBFA6219ABC4}"/>
          </ac:picMkLst>
        </pc:picChg>
      </pc:sldChg>
      <pc:sldChg chg="delSp modTransition modAnim">
        <pc:chgData name="Dave Faulkner" userId="06b0f3c5a45de278" providerId="LiveId" clId="{4DEE5718-887E-4BF9-B1A6-EE606854F7B4}" dt="2017-10-31T19:00:08.506" v="0" actId="20577"/>
        <pc:sldMkLst>
          <pc:docMk/>
          <pc:sldMk cId="1493506410" sldId="330"/>
        </pc:sldMkLst>
        <pc:picChg chg="del">
          <ac:chgData name="Dave Faulkner" userId="06b0f3c5a45de278" providerId="LiveId" clId="{4DEE5718-887E-4BF9-B1A6-EE606854F7B4}" dt="2017-10-31T19:00:08.506" v="0" actId="20577"/>
          <ac:picMkLst>
            <pc:docMk/>
            <pc:sldMk cId="1493506410" sldId="330"/>
            <ac:picMk id="5" creationId="{13A51810-D9D0-4943-A976-5AE50F216644}"/>
          </ac:picMkLst>
        </pc:picChg>
      </pc:sldChg>
      <pc:sldChg chg="delSp modTransition modAnim">
        <pc:chgData name="Dave Faulkner" userId="06b0f3c5a45de278" providerId="LiveId" clId="{4DEE5718-887E-4BF9-B1A6-EE606854F7B4}" dt="2017-10-31T19:00:08.506" v="0" actId="20577"/>
        <pc:sldMkLst>
          <pc:docMk/>
          <pc:sldMk cId="3551608113" sldId="331"/>
        </pc:sldMkLst>
        <pc:picChg chg="del">
          <ac:chgData name="Dave Faulkner" userId="06b0f3c5a45de278" providerId="LiveId" clId="{4DEE5718-887E-4BF9-B1A6-EE606854F7B4}" dt="2017-10-31T19:00:08.506" v="0" actId="20577"/>
          <ac:picMkLst>
            <pc:docMk/>
            <pc:sldMk cId="3551608113" sldId="331"/>
            <ac:picMk id="4" creationId="{8BF69608-AF2F-4E17-A3E4-422AF8798B88}"/>
          </ac:picMkLst>
        </pc:picChg>
      </pc:sldChg>
      <pc:sldChg chg="delSp modTransition modAnim">
        <pc:chgData name="Dave Faulkner" userId="06b0f3c5a45de278" providerId="LiveId" clId="{4DEE5718-887E-4BF9-B1A6-EE606854F7B4}" dt="2017-10-31T19:00:08.506" v="0" actId="20577"/>
        <pc:sldMkLst>
          <pc:docMk/>
          <pc:sldMk cId="727381027" sldId="332"/>
        </pc:sldMkLst>
        <pc:picChg chg="del">
          <ac:chgData name="Dave Faulkner" userId="06b0f3c5a45de278" providerId="LiveId" clId="{4DEE5718-887E-4BF9-B1A6-EE606854F7B4}" dt="2017-10-31T19:00:08.506" v="0" actId="20577"/>
          <ac:picMkLst>
            <pc:docMk/>
            <pc:sldMk cId="727381027" sldId="332"/>
            <ac:picMk id="6" creationId="{1BA4AD24-0115-45CA-8AA8-40086CC78DAB}"/>
          </ac:picMkLst>
        </pc:picChg>
      </pc:sldChg>
      <pc:sldChg chg="delSp modTransition modAnim">
        <pc:chgData name="Dave Faulkner" userId="06b0f3c5a45de278" providerId="LiveId" clId="{4DEE5718-887E-4BF9-B1A6-EE606854F7B4}" dt="2017-10-31T19:02:00.993" v="5" actId="20577"/>
        <pc:sldMkLst>
          <pc:docMk/>
          <pc:sldMk cId="119153926" sldId="334"/>
        </pc:sldMkLst>
        <pc:picChg chg="del">
          <ac:chgData name="Dave Faulkner" userId="06b0f3c5a45de278" providerId="LiveId" clId="{4DEE5718-887E-4BF9-B1A6-EE606854F7B4}" dt="2017-10-31T19:00:08.506" v="0" actId="20577"/>
          <ac:picMkLst>
            <pc:docMk/>
            <pc:sldMk cId="119153926" sldId="334"/>
            <ac:picMk id="4" creationId="{5CEC0DA0-76E0-4988-BE48-440AB0A6DEFA}"/>
          </ac:picMkLst>
        </pc:picChg>
      </pc:sldChg>
      <pc:sldChg chg="delSp modTransition modAnim">
        <pc:chgData name="Dave Faulkner" userId="06b0f3c5a45de278" providerId="LiveId" clId="{4DEE5718-887E-4BF9-B1A6-EE606854F7B4}" dt="2017-10-31T19:11:04.975" v="26" actId="20577"/>
        <pc:sldMkLst>
          <pc:docMk/>
          <pc:sldMk cId="2286986531" sldId="335"/>
        </pc:sldMkLst>
        <pc:picChg chg="del">
          <ac:chgData name="Dave Faulkner" userId="06b0f3c5a45de278" providerId="LiveId" clId="{4DEE5718-887E-4BF9-B1A6-EE606854F7B4}" dt="2017-10-31T19:00:08.506" v="0" actId="20577"/>
          <ac:picMkLst>
            <pc:docMk/>
            <pc:sldMk cId="2286986531" sldId="335"/>
            <ac:picMk id="3" creationId="{C5026A85-B632-4E54-87A5-DBDBF16C9722}"/>
          </ac:picMkLst>
        </pc:picChg>
      </pc:sldChg>
      <pc:sldChg chg="delSp modTransition modAnim">
        <pc:chgData name="Dave Faulkner" userId="06b0f3c5a45de278" providerId="LiveId" clId="{4DEE5718-887E-4BF9-B1A6-EE606854F7B4}" dt="2017-10-31T19:11:42.332" v="27" actId="20577"/>
        <pc:sldMkLst>
          <pc:docMk/>
          <pc:sldMk cId="4227032726" sldId="337"/>
        </pc:sldMkLst>
        <pc:picChg chg="del">
          <ac:chgData name="Dave Faulkner" userId="06b0f3c5a45de278" providerId="LiveId" clId="{4DEE5718-887E-4BF9-B1A6-EE606854F7B4}" dt="2017-10-31T19:00:08.506" v="0" actId="20577"/>
          <ac:picMkLst>
            <pc:docMk/>
            <pc:sldMk cId="4227032726" sldId="337"/>
            <ac:picMk id="3" creationId="{BEC6981F-31AE-4C2D-BEAC-A02064599EB6}"/>
          </ac:picMkLst>
        </pc:picChg>
      </pc:sldChg>
      <pc:sldChg chg="delSp modTransition modAnim">
        <pc:chgData name="Dave Faulkner" userId="06b0f3c5a45de278" providerId="LiveId" clId="{4DEE5718-887E-4BF9-B1A6-EE606854F7B4}" dt="2017-10-31T19:12:58.968" v="28" actId="20577"/>
        <pc:sldMkLst>
          <pc:docMk/>
          <pc:sldMk cId="3045591912" sldId="338"/>
        </pc:sldMkLst>
        <pc:picChg chg="del">
          <ac:chgData name="Dave Faulkner" userId="06b0f3c5a45de278" providerId="LiveId" clId="{4DEE5718-887E-4BF9-B1A6-EE606854F7B4}" dt="2017-10-31T19:00:08.506" v="0" actId="20577"/>
          <ac:picMkLst>
            <pc:docMk/>
            <pc:sldMk cId="3045591912" sldId="338"/>
            <ac:picMk id="3" creationId="{64C5684C-A07F-4F77-86AE-548242C83934}"/>
          </ac:picMkLst>
        </pc:picChg>
      </pc:sldChg>
      <pc:sldChg chg="delSp modTransition modAnim">
        <pc:chgData name="Dave Faulkner" userId="06b0f3c5a45de278" providerId="LiveId" clId="{4DEE5718-887E-4BF9-B1A6-EE606854F7B4}" dt="2017-10-31T19:13:37.055" v="29" actId="20577"/>
        <pc:sldMkLst>
          <pc:docMk/>
          <pc:sldMk cId="1841995149" sldId="339"/>
        </pc:sldMkLst>
        <pc:picChg chg="del">
          <ac:chgData name="Dave Faulkner" userId="06b0f3c5a45de278" providerId="LiveId" clId="{4DEE5718-887E-4BF9-B1A6-EE606854F7B4}" dt="2017-10-31T19:00:08.506" v="0" actId="20577"/>
          <ac:picMkLst>
            <pc:docMk/>
            <pc:sldMk cId="1841995149" sldId="339"/>
            <ac:picMk id="4" creationId="{3A532FA6-857C-48A8-94E4-19D975447CB9}"/>
          </ac:picMkLst>
        </pc:picChg>
      </pc:sldChg>
      <pc:sldChg chg="delSp modTransition modAnim">
        <pc:chgData name="Dave Faulkner" userId="06b0f3c5a45de278" providerId="LiveId" clId="{4DEE5718-887E-4BF9-B1A6-EE606854F7B4}" dt="2017-10-31T19:03:49.184" v="23" actId="20577"/>
        <pc:sldMkLst>
          <pc:docMk/>
          <pc:sldMk cId="187552725" sldId="340"/>
        </pc:sldMkLst>
        <pc:picChg chg="del">
          <ac:chgData name="Dave Faulkner" userId="06b0f3c5a45de278" providerId="LiveId" clId="{4DEE5718-887E-4BF9-B1A6-EE606854F7B4}" dt="2017-10-31T19:00:08.506" v="0" actId="20577"/>
          <ac:picMkLst>
            <pc:docMk/>
            <pc:sldMk cId="187552725" sldId="340"/>
            <ac:picMk id="12" creationId="{3871EF93-D94E-4634-915B-E353C50FD1E1}"/>
          </ac:picMkLst>
        </pc:picChg>
      </pc:sldChg>
      <pc:sldChg chg="delSp modTransition modAnim">
        <pc:chgData name="Dave Faulkner" userId="06b0f3c5a45de278" providerId="LiveId" clId="{4DEE5718-887E-4BF9-B1A6-EE606854F7B4}" dt="2017-10-31T19:01:06.040" v="1" actId="20577"/>
        <pc:sldMkLst>
          <pc:docMk/>
          <pc:sldMk cId="1730199477" sldId="342"/>
        </pc:sldMkLst>
        <pc:picChg chg="del">
          <ac:chgData name="Dave Faulkner" userId="06b0f3c5a45de278" providerId="LiveId" clId="{4DEE5718-887E-4BF9-B1A6-EE606854F7B4}" dt="2017-10-31T19:00:08.506" v="0" actId="20577"/>
          <ac:picMkLst>
            <pc:docMk/>
            <pc:sldMk cId="1730199477" sldId="342"/>
            <ac:picMk id="6" creationId="{79A980C4-5D00-4BFA-A10A-5F8C2873CF50}"/>
          </ac:picMkLst>
        </pc:picChg>
      </pc:sldChg>
      <pc:sldChg chg="delSp modTransition modAnim">
        <pc:chgData name="Dave Faulkner" userId="06b0f3c5a45de278" providerId="LiveId" clId="{4DEE5718-887E-4BF9-B1A6-EE606854F7B4}" dt="2017-10-31T19:00:08.506" v="0" actId="20577"/>
        <pc:sldMkLst>
          <pc:docMk/>
          <pc:sldMk cId="1817818765" sldId="343"/>
        </pc:sldMkLst>
        <pc:picChg chg="del">
          <ac:chgData name="Dave Faulkner" userId="06b0f3c5a45de278" providerId="LiveId" clId="{4DEE5718-887E-4BF9-B1A6-EE606854F7B4}" dt="2017-10-31T19:00:08.506" v="0" actId="20577"/>
          <ac:picMkLst>
            <pc:docMk/>
            <pc:sldMk cId="1817818765" sldId="343"/>
            <ac:picMk id="4" creationId="{EA0637E8-D831-41D1-B222-83E1DF011CD1}"/>
          </ac:picMkLst>
        </pc:picChg>
      </pc:sldChg>
      <pc:sldChg chg="delSp modTransition modAnim">
        <pc:chgData name="Dave Faulkner" userId="06b0f3c5a45de278" providerId="LiveId" clId="{4DEE5718-887E-4BF9-B1A6-EE606854F7B4}" dt="2017-10-31T19:03:39.167" v="21" actId="20577"/>
        <pc:sldMkLst>
          <pc:docMk/>
          <pc:sldMk cId="3074703949" sldId="344"/>
        </pc:sldMkLst>
        <pc:picChg chg="del">
          <ac:chgData name="Dave Faulkner" userId="06b0f3c5a45de278" providerId="LiveId" clId="{4DEE5718-887E-4BF9-B1A6-EE606854F7B4}" dt="2017-10-31T19:00:08.506" v="0" actId="20577"/>
          <ac:picMkLst>
            <pc:docMk/>
            <pc:sldMk cId="3074703949" sldId="344"/>
            <ac:picMk id="6" creationId="{48ADD16D-5596-437C-9FC2-EE26259B40C4}"/>
          </ac:picMkLst>
        </pc:picChg>
      </pc:sldChg>
      <pc:sldChg chg="delSp modTransition modAnim">
        <pc:chgData name="Dave Faulkner" userId="06b0f3c5a45de278" providerId="LiveId" clId="{4DEE5718-887E-4BF9-B1A6-EE606854F7B4}" dt="2017-10-31T19:03:44.784" v="22" actId="20577"/>
        <pc:sldMkLst>
          <pc:docMk/>
          <pc:sldMk cId="13765197" sldId="347"/>
        </pc:sldMkLst>
        <pc:picChg chg="del">
          <ac:chgData name="Dave Faulkner" userId="06b0f3c5a45de278" providerId="LiveId" clId="{4DEE5718-887E-4BF9-B1A6-EE606854F7B4}" dt="2017-10-31T19:00:08.506" v="0" actId="20577"/>
          <ac:picMkLst>
            <pc:docMk/>
            <pc:sldMk cId="13765197" sldId="347"/>
            <ac:picMk id="10" creationId="{E636036A-52D7-4D6B-9FA7-392C304A90E6}"/>
          </ac:picMkLst>
        </pc:picChg>
      </pc:sldChg>
      <pc:sldChg chg="delSp modTransition modAnim">
        <pc:chgData name="Dave Faulkner" userId="06b0f3c5a45de278" providerId="LiveId" clId="{4DEE5718-887E-4BF9-B1A6-EE606854F7B4}" dt="2017-10-31T19:00:08.506" v="0" actId="20577"/>
        <pc:sldMkLst>
          <pc:docMk/>
          <pc:sldMk cId="460152693" sldId="348"/>
        </pc:sldMkLst>
        <pc:picChg chg="del">
          <ac:chgData name="Dave Faulkner" userId="06b0f3c5a45de278" providerId="LiveId" clId="{4DEE5718-887E-4BF9-B1A6-EE606854F7B4}" dt="2017-10-31T19:00:08.506" v="0" actId="20577"/>
          <ac:picMkLst>
            <pc:docMk/>
            <pc:sldMk cId="460152693" sldId="348"/>
            <ac:picMk id="8" creationId="{335F68A5-A6BE-4AE4-A3F4-18813E944A6C}"/>
          </ac:picMkLst>
        </pc:picChg>
      </pc:sldChg>
    </pc:docChg>
  </pc:docChgLst>
  <pc:docChgLst>
    <pc:chgData name="Dave Faulkner" userId="06b0f3c5a45de278" providerId="LiveId" clId="{7A9B1270-A160-4168-BC90-AE65BDCC63C2}"/>
    <pc:docChg chg="undo custSel addSld delSld modSld">
      <pc:chgData name="Dave Faulkner" userId="06b0f3c5a45de278" providerId="LiveId" clId="{7A9B1270-A160-4168-BC90-AE65BDCC63C2}" dt="2017-10-31T18:36:21.659" v="355"/>
      <pc:docMkLst>
        <pc:docMk/>
      </pc:docMkLst>
      <pc:sldChg chg="addSp delSp modSp modTransition modAnim">
        <pc:chgData name="Dave Faulkner" userId="06b0f3c5a45de278" providerId="LiveId" clId="{7A9B1270-A160-4168-BC90-AE65BDCC63C2}" dt="2017-10-31T17:11:07.682" v="272"/>
        <pc:sldMkLst>
          <pc:docMk/>
          <pc:sldMk cId="1855936354" sldId="256"/>
        </pc:sldMkLst>
        <pc:picChg chg="add del mod">
          <ac:chgData name="Dave Faulkner" userId="06b0f3c5a45de278" providerId="LiveId" clId="{7A9B1270-A160-4168-BC90-AE65BDCC63C2}" dt="2017-10-31T16:51:34.352" v="265"/>
          <ac:picMkLst>
            <pc:docMk/>
            <pc:sldMk cId="1855936354" sldId="256"/>
            <ac:picMk id="4" creationId="{EC42A102-3EDB-4669-8B00-B61A77DC4F94}"/>
          </ac:picMkLst>
        </pc:picChg>
        <pc:picChg chg="add del mod">
          <ac:chgData name="Dave Faulkner" userId="06b0f3c5a45de278" providerId="LiveId" clId="{7A9B1270-A160-4168-BC90-AE65BDCC63C2}" dt="2017-10-31T16:52:23.164" v="267"/>
          <ac:picMkLst>
            <pc:docMk/>
            <pc:sldMk cId="1855936354" sldId="256"/>
            <ac:picMk id="6" creationId="{3755BC3D-D63A-488E-97C8-2DD9EAF7E646}"/>
          </ac:picMkLst>
        </pc:picChg>
        <pc:picChg chg="add del mod">
          <ac:chgData name="Dave Faulkner" userId="06b0f3c5a45de278" providerId="LiveId" clId="{7A9B1270-A160-4168-BC90-AE65BDCC63C2}" dt="2017-10-31T16:52:48.646" v="269"/>
          <ac:picMkLst>
            <pc:docMk/>
            <pc:sldMk cId="1855936354" sldId="256"/>
            <ac:picMk id="9" creationId="{CA53BB87-85BF-48CE-A0E2-4F76F462F042}"/>
          </ac:picMkLst>
        </pc:picChg>
        <pc:picChg chg="add del mod">
          <ac:chgData name="Dave Faulkner" userId="06b0f3c5a45de278" providerId="LiveId" clId="{7A9B1270-A160-4168-BC90-AE65BDCC63C2}" dt="2017-10-31T16:53:28.820" v="271"/>
          <ac:picMkLst>
            <pc:docMk/>
            <pc:sldMk cId="1855936354" sldId="256"/>
            <ac:picMk id="10" creationId="{428F755C-0A96-4DC5-9AB2-E10DFE7EB530}"/>
          </ac:picMkLst>
        </pc:picChg>
        <pc:picChg chg="add mod">
          <ac:chgData name="Dave Faulkner" userId="06b0f3c5a45de278" providerId="LiveId" clId="{7A9B1270-A160-4168-BC90-AE65BDCC63C2}" dt="2017-10-31T17:11:07.682" v="272"/>
          <ac:picMkLst>
            <pc:docMk/>
            <pc:sldMk cId="1855936354" sldId="256"/>
            <ac:picMk id="11" creationId="{C637A84B-1AAC-41D5-AE18-EAA6878CE8C4}"/>
          </ac:picMkLst>
        </pc:picChg>
      </pc:sldChg>
      <pc:sldChg chg="addSp delSp modSp modTransition modAnim">
        <pc:chgData name="Dave Faulkner" userId="06b0f3c5a45de278" providerId="LiveId" clId="{7A9B1270-A160-4168-BC90-AE65BDCC63C2}" dt="2017-10-31T17:22:15.053" v="281"/>
        <pc:sldMkLst>
          <pc:docMk/>
          <pc:sldMk cId="1273194513" sldId="261"/>
        </pc:sldMkLst>
        <pc:picChg chg="add del mod">
          <ac:chgData name="Dave Faulkner" userId="06b0f3c5a45de278" providerId="LiveId" clId="{7A9B1270-A160-4168-BC90-AE65BDCC63C2}" dt="2017-10-31T17:13:41.110" v="275"/>
          <ac:picMkLst>
            <pc:docMk/>
            <pc:sldMk cId="1273194513" sldId="261"/>
            <ac:picMk id="4" creationId="{9C219629-E6BA-4D6E-9680-3BB4E3326E2F}"/>
          </ac:picMkLst>
        </pc:picChg>
        <pc:picChg chg="add del mod">
          <ac:chgData name="Dave Faulkner" userId="06b0f3c5a45de278" providerId="LiveId" clId="{7A9B1270-A160-4168-BC90-AE65BDCC63C2}" dt="2017-10-31T17:17:11.925" v="278"/>
          <ac:picMkLst>
            <pc:docMk/>
            <pc:sldMk cId="1273194513" sldId="261"/>
            <ac:picMk id="6" creationId="{443751C0-6077-4B1E-BC7D-B734115818F3}"/>
          </ac:picMkLst>
        </pc:picChg>
        <pc:picChg chg="add del mod">
          <ac:chgData name="Dave Faulkner" userId="06b0f3c5a45de278" providerId="LiveId" clId="{7A9B1270-A160-4168-BC90-AE65BDCC63C2}" dt="2017-10-31T17:21:23.743" v="280"/>
          <ac:picMkLst>
            <pc:docMk/>
            <pc:sldMk cId="1273194513" sldId="261"/>
            <ac:picMk id="7" creationId="{27E9F8F3-9A04-419B-99E0-6E546483E41B}"/>
          </ac:picMkLst>
        </pc:picChg>
        <pc:picChg chg="add mod">
          <ac:chgData name="Dave Faulkner" userId="06b0f3c5a45de278" providerId="LiveId" clId="{7A9B1270-A160-4168-BC90-AE65BDCC63C2}" dt="2017-10-31T17:22:15.053" v="281"/>
          <ac:picMkLst>
            <pc:docMk/>
            <pc:sldMk cId="1273194513" sldId="261"/>
            <ac:picMk id="8" creationId="{8BB8CBB9-CBA1-40A6-88AF-8975B6CBFA33}"/>
          </ac:picMkLst>
        </pc:picChg>
      </pc:sldChg>
      <pc:sldChg chg="addSp delSp modSp modTransition">
        <pc:chgData name="Dave Faulkner" userId="06b0f3c5a45de278" providerId="LiveId" clId="{7A9B1270-A160-4168-BC90-AE65BDCC63C2}" dt="2017-10-31T18:24:14.623" v="338"/>
        <pc:sldMkLst>
          <pc:docMk/>
          <pc:sldMk cId="1667485460" sldId="266"/>
        </pc:sldMkLst>
        <pc:picChg chg="add del mod">
          <ac:chgData name="Dave Faulkner" userId="06b0f3c5a45de278" providerId="LiveId" clId="{7A9B1270-A160-4168-BC90-AE65BDCC63C2}" dt="2017-10-31T18:08:52.913" v="337"/>
          <ac:picMkLst>
            <pc:docMk/>
            <pc:sldMk cId="1667485460" sldId="266"/>
            <ac:picMk id="3" creationId="{E86F3FA6-EA5E-484F-914E-16AC5DB02E34}"/>
          </ac:picMkLst>
        </pc:picChg>
        <pc:picChg chg="add del mod">
          <ac:chgData name="Dave Faulkner" userId="06b0f3c5a45de278" providerId="LiveId" clId="{7A9B1270-A160-4168-BC90-AE65BDCC63C2}" dt="2017-10-31T18:24:14.623" v="338"/>
          <ac:picMkLst>
            <pc:docMk/>
            <pc:sldMk cId="1667485460" sldId="266"/>
            <ac:picMk id="5" creationId="{49623929-BFA1-4E55-889A-48A647DC4696}"/>
          </ac:picMkLst>
        </pc:picChg>
        <pc:picChg chg="add mod">
          <ac:chgData name="Dave Faulkner" userId="06b0f3c5a45de278" providerId="LiveId" clId="{7A9B1270-A160-4168-BC90-AE65BDCC63C2}" dt="2017-10-31T18:24:14.623" v="338"/>
          <ac:picMkLst>
            <pc:docMk/>
            <pc:sldMk cId="1667485460" sldId="266"/>
            <ac:picMk id="8" creationId="{2C5C21A6-CB67-4113-8239-99E0CAA710F2}"/>
          </ac:picMkLst>
        </pc:picChg>
      </pc:sldChg>
      <pc:sldChg chg="addSp modSp modTransition modAnim">
        <pc:chgData name="Dave Faulkner" userId="06b0f3c5a45de278" providerId="LiveId" clId="{7A9B1270-A160-4168-BC90-AE65BDCC63C2}" dt="2017-10-31T18:24:14.623" v="338"/>
        <pc:sldMkLst>
          <pc:docMk/>
          <pc:sldMk cId="3793808747" sldId="271"/>
        </pc:sldMkLst>
        <pc:picChg chg="add mod">
          <ac:chgData name="Dave Faulkner" userId="06b0f3c5a45de278" providerId="LiveId" clId="{7A9B1270-A160-4168-BC90-AE65BDCC63C2}" dt="2017-10-31T18:24:14.623" v="338"/>
          <ac:picMkLst>
            <pc:docMk/>
            <pc:sldMk cId="3793808747" sldId="271"/>
            <ac:picMk id="4" creationId="{8FD04741-7F3C-4C1D-B129-5649315C711E}"/>
          </ac:picMkLst>
        </pc:picChg>
      </pc:sldChg>
      <pc:sldChg chg="addSp modSp modTransition">
        <pc:chgData name="Dave Faulkner" userId="06b0f3c5a45de278" providerId="LiveId" clId="{7A9B1270-A160-4168-BC90-AE65BDCC63C2}" dt="2017-10-31T18:24:14.623" v="338"/>
        <pc:sldMkLst>
          <pc:docMk/>
          <pc:sldMk cId="266144206" sldId="277"/>
        </pc:sldMkLst>
        <pc:picChg chg="add mod">
          <ac:chgData name="Dave Faulkner" userId="06b0f3c5a45de278" providerId="LiveId" clId="{7A9B1270-A160-4168-BC90-AE65BDCC63C2}" dt="2017-10-31T18:24:14.623" v="338"/>
          <ac:picMkLst>
            <pc:docMk/>
            <pc:sldMk cId="266144206" sldId="277"/>
            <ac:picMk id="3" creationId="{CB9F5018-AFDA-4A65-8BE6-CC9977A1285B}"/>
          </ac:picMkLst>
        </pc:picChg>
      </pc:sldChg>
      <pc:sldChg chg="addSp modSp modTransition">
        <pc:chgData name="Dave Faulkner" userId="06b0f3c5a45de278" providerId="LiveId" clId="{7A9B1270-A160-4168-BC90-AE65BDCC63C2}" dt="2017-10-31T18:24:14.623" v="338"/>
        <pc:sldMkLst>
          <pc:docMk/>
          <pc:sldMk cId="4028715505" sldId="279"/>
        </pc:sldMkLst>
        <pc:picChg chg="add mod">
          <ac:chgData name="Dave Faulkner" userId="06b0f3c5a45de278" providerId="LiveId" clId="{7A9B1270-A160-4168-BC90-AE65BDCC63C2}" dt="2017-10-31T18:24:14.623" v="338"/>
          <ac:picMkLst>
            <pc:docMk/>
            <pc:sldMk cId="4028715505" sldId="279"/>
            <ac:picMk id="5" creationId="{5719B169-3382-423A-8034-B775325C22BE}"/>
          </ac:picMkLst>
        </pc:picChg>
      </pc:sldChg>
      <pc:sldChg chg="addSp modSp modTransition modAnim">
        <pc:chgData name="Dave Faulkner" userId="06b0f3c5a45de278" providerId="LiveId" clId="{7A9B1270-A160-4168-BC90-AE65BDCC63C2}" dt="2017-10-31T18:24:14.623" v="338"/>
        <pc:sldMkLst>
          <pc:docMk/>
          <pc:sldMk cId="2125074014" sldId="300"/>
        </pc:sldMkLst>
        <pc:picChg chg="add mod">
          <ac:chgData name="Dave Faulkner" userId="06b0f3c5a45de278" providerId="LiveId" clId="{7A9B1270-A160-4168-BC90-AE65BDCC63C2}" dt="2017-10-31T18:24:14.623" v="338"/>
          <ac:picMkLst>
            <pc:docMk/>
            <pc:sldMk cId="2125074014" sldId="300"/>
            <ac:picMk id="3" creationId="{96EB9EF3-332B-46B5-8C19-535EC954F82F}"/>
          </ac:picMkLst>
        </pc:picChg>
      </pc:sldChg>
      <pc:sldChg chg="addSp modSp modTransition modAnim">
        <pc:chgData name="Dave Faulkner" userId="06b0f3c5a45de278" providerId="LiveId" clId="{7A9B1270-A160-4168-BC90-AE65BDCC63C2}" dt="2017-10-31T18:24:14.623" v="338"/>
        <pc:sldMkLst>
          <pc:docMk/>
          <pc:sldMk cId="301823322" sldId="301"/>
        </pc:sldMkLst>
        <pc:picChg chg="add mod">
          <ac:chgData name="Dave Faulkner" userId="06b0f3c5a45de278" providerId="LiveId" clId="{7A9B1270-A160-4168-BC90-AE65BDCC63C2}" dt="2017-10-31T18:24:14.623" v="338"/>
          <ac:picMkLst>
            <pc:docMk/>
            <pc:sldMk cId="301823322" sldId="301"/>
            <ac:picMk id="5" creationId="{DA113610-3E8E-430C-B2D1-AC34A476DB59}"/>
          </ac:picMkLst>
        </pc:picChg>
      </pc:sldChg>
      <pc:sldChg chg="addSp delSp modSp modTransition modAnim">
        <pc:chgData name="Dave Faulkner" userId="06b0f3c5a45de278" providerId="LiveId" clId="{7A9B1270-A160-4168-BC90-AE65BDCC63C2}" dt="2017-10-31T18:29:20.056" v="345"/>
        <pc:sldMkLst>
          <pc:docMk/>
          <pc:sldMk cId="2786398257" sldId="302"/>
        </pc:sldMkLst>
        <pc:picChg chg="add del mod">
          <ac:chgData name="Dave Faulkner" userId="06b0f3c5a45de278" providerId="LiveId" clId="{7A9B1270-A160-4168-BC90-AE65BDCC63C2}" dt="2017-10-31T18:24:18.039" v="339"/>
          <ac:picMkLst>
            <pc:docMk/>
            <pc:sldMk cId="2786398257" sldId="302"/>
            <ac:picMk id="4" creationId="{963FCF6C-3DF3-42F7-AB4E-2F5FDCB230CF}"/>
          </ac:picMkLst>
        </pc:picChg>
        <pc:picChg chg="add del mod">
          <ac:chgData name="Dave Faulkner" userId="06b0f3c5a45de278" providerId="LiveId" clId="{7A9B1270-A160-4168-BC90-AE65BDCC63C2}" dt="2017-10-31T18:25:02.974" v="341"/>
          <ac:picMkLst>
            <pc:docMk/>
            <pc:sldMk cId="2786398257" sldId="302"/>
            <ac:picMk id="5" creationId="{93232E32-9102-48A2-92AA-03384A213D91}"/>
          </ac:picMkLst>
        </pc:picChg>
        <pc:picChg chg="add del mod">
          <ac:chgData name="Dave Faulkner" userId="06b0f3c5a45de278" providerId="LiveId" clId="{7A9B1270-A160-4168-BC90-AE65BDCC63C2}" dt="2017-10-31T18:25:35.184" v="343"/>
          <ac:picMkLst>
            <pc:docMk/>
            <pc:sldMk cId="2786398257" sldId="302"/>
            <ac:picMk id="6" creationId="{8EE44A60-5207-4126-AB3C-EAF51E85D52F}"/>
          </ac:picMkLst>
        </pc:picChg>
        <pc:picChg chg="add del mod">
          <ac:chgData name="Dave Faulkner" userId="06b0f3c5a45de278" providerId="LiveId" clId="{7A9B1270-A160-4168-BC90-AE65BDCC63C2}" dt="2017-10-31T18:29:20.056" v="345"/>
          <ac:picMkLst>
            <pc:docMk/>
            <pc:sldMk cId="2786398257" sldId="302"/>
            <ac:picMk id="7" creationId="{3E1F276C-6A1F-4117-B0F0-E2F047E2CC10}"/>
          </ac:picMkLst>
        </pc:picChg>
        <pc:picChg chg="add mod">
          <ac:chgData name="Dave Faulkner" userId="06b0f3c5a45de278" providerId="LiveId" clId="{7A9B1270-A160-4168-BC90-AE65BDCC63C2}" dt="2017-10-31T18:29:20.056" v="345"/>
          <ac:picMkLst>
            <pc:docMk/>
            <pc:sldMk cId="2786398257" sldId="302"/>
            <ac:picMk id="8" creationId="{06FB5034-327E-40A0-A612-E108213041E5}"/>
          </ac:picMkLst>
        </pc:picChg>
      </pc:sldChg>
      <pc:sldChg chg="addSp modSp modTransition modAnim">
        <pc:chgData name="Dave Faulkner" userId="06b0f3c5a45de278" providerId="LiveId" clId="{7A9B1270-A160-4168-BC90-AE65BDCC63C2}" dt="2017-10-31T18:29:20.056" v="345"/>
        <pc:sldMkLst>
          <pc:docMk/>
          <pc:sldMk cId="3362464426" sldId="303"/>
        </pc:sldMkLst>
        <pc:picChg chg="add mod">
          <ac:chgData name="Dave Faulkner" userId="06b0f3c5a45de278" providerId="LiveId" clId="{7A9B1270-A160-4168-BC90-AE65BDCC63C2}" dt="2017-10-31T18:29:20.056" v="345"/>
          <ac:picMkLst>
            <pc:docMk/>
            <pc:sldMk cId="3362464426" sldId="303"/>
            <ac:picMk id="3" creationId="{8529E0BD-0904-49ED-9332-C3BA6395D333}"/>
          </ac:picMkLst>
        </pc:picChg>
      </pc:sldChg>
      <pc:sldChg chg="addSp modSp modTransition modAnim">
        <pc:chgData name="Dave Faulkner" userId="06b0f3c5a45de278" providerId="LiveId" clId="{7A9B1270-A160-4168-BC90-AE65BDCC63C2}" dt="2017-10-31T18:24:14.623" v="338"/>
        <pc:sldMkLst>
          <pc:docMk/>
          <pc:sldMk cId="2204465590" sldId="304"/>
        </pc:sldMkLst>
        <pc:picChg chg="add mod">
          <ac:chgData name="Dave Faulkner" userId="06b0f3c5a45de278" providerId="LiveId" clId="{7A9B1270-A160-4168-BC90-AE65BDCC63C2}" dt="2017-10-31T18:24:14.623" v="338"/>
          <ac:picMkLst>
            <pc:docMk/>
            <pc:sldMk cId="2204465590" sldId="304"/>
            <ac:picMk id="3" creationId="{FDAC5A3D-63D6-4755-967F-D24BEB623AE9}"/>
          </ac:picMkLst>
        </pc:picChg>
      </pc:sldChg>
      <pc:sldChg chg="addSp modSp modTransition modAnim">
        <pc:chgData name="Dave Faulkner" userId="06b0f3c5a45de278" providerId="LiveId" clId="{7A9B1270-A160-4168-BC90-AE65BDCC63C2}" dt="2017-10-31T18:29:20.056" v="345"/>
        <pc:sldMkLst>
          <pc:docMk/>
          <pc:sldMk cId="51470674" sldId="308"/>
        </pc:sldMkLst>
        <pc:picChg chg="add mod">
          <ac:chgData name="Dave Faulkner" userId="06b0f3c5a45de278" providerId="LiveId" clId="{7A9B1270-A160-4168-BC90-AE65BDCC63C2}" dt="2017-10-31T18:29:20.056" v="345"/>
          <ac:picMkLst>
            <pc:docMk/>
            <pc:sldMk cId="51470674" sldId="308"/>
            <ac:picMk id="4" creationId="{56DDE794-457C-409E-820B-29624359E534}"/>
          </ac:picMkLst>
        </pc:picChg>
      </pc:sldChg>
      <pc:sldChg chg="addSp modSp modTransition modAnim">
        <pc:chgData name="Dave Faulkner" userId="06b0f3c5a45de278" providerId="LiveId" clId="{7A9B1270-A160-4168-BC90-AE65BDCC63C2}" dt="2017-10-31T18:24:14.623" v="338"/>
        <pc:sldMkLst>
          <pc:docMk/>
          <pc:sldMk cId="201418327" sldId="313"/>
        </pc:sldMkLst>
        <pc:picChg chg="add mod">
          <ac:chgData name="Dave Faulkner" userId="06b0f3c5a45de278" providerId="LiveId" clId="{7A9B1270-A160-4168-BC90-AE65BDCC63C2}" dt="2017-10-31T18:24:14.623" v="338"/>
          <ac:picMkLst>
            <pc:docMk/>
            <pc:sldMk cId="201418327" sldId="313"/>
            <ac:picMk id="3" creationId="{52D2A76E-6A51-41A7-9523-D9677CE26EE5}"/>
          </ac:picMkLst>
        </pc:picChg>
      </pc:sldChg>
      <pc:sldChg chg="addSp modSp modTransition">
        <pc:chgData name="Dave Faulkner" userId="06b0f3c5a45de278" providerId="LiveId" clId="{7A9B1270-A160-4168-BC90-AE65BDCC63C2}" dt="2017-10-31T18:24:14.623" v="338"/>
        <pc:sldMkLst>
          <pc:docMk/>
          <pc:sldMk cId="2394164776" sldId="314"/>
        </pc:sldMkLst>
        <pc:picChg chg="add mod">
          <ac:chgData name="Dave Faulkner" userId="06b0f3c5a45de278" providerId="LiveId" clId="{7A9B1270-A160-4168-BC90-AE65BDCC63C2}" dt="2017-10-31T18:24:14.623" v="338"/>
          <ac:picMkLst>
            <pc:docMk/>
            <pc:sldMk cId="2394164776" sldId="314"/>
            <ac:picMk id="2" creationId="{BCB85C7E-72A8-4127-AB37-10A486223E7C}"/>
          </ac:picMkLst>
        </pc:picChg>
      </pc:sldChg>
      <pc:sldChg chg="addSp delSp modSp modTransition modAnim">
        <pc:chgData name="Dave Faulkner" userId="06b0f3c5a45de278" providerId="LiveId" clId="{7A9B1270-A160-4168-BC90-AE65BDCC63C2}" dt="2017-10-31T17:48:27.092" v="316"/>
        <pc:sldMkLst>
          <pc:docMk/>
          <pc:sldMk cId="3520810301" sldId="315"/>
        </pc:sldMkLst>
        <pc:picChg chg="add del mod">
          <ac:chgData name="Dave Faulkner" userId="06b0f3c5a45de278" providerId="LiveId" clId="{7A9B1270-A160-4168-BC90-AE65BDCC63C2}" dt="2017-10-31T17:43:36.239" v="311"/>
          <ac:picMkLst>
            <pc:docMk/>
            <pc:sldMk cId="3520810301" sldId="315"/>
            <ac:picMk id="4" creationId="{B684C0D7-954C-45D6-8070-D5E96BF5177D}"/>
          </ac:picMkLst>
        </pc:picChg>
        <pc:picChg chg="add del mod">
          <ac:chgData name="Dave Faulkner" userId="06b0f3c5a45de278" providerId="LiveId" clId="{7A9B1270-A160-4168-BC90-AE65BDCC63C2}" dt="2017-10-31T17:43:57.281" v="313"/>
          <ac:picMkLst>
            <pc:docMk/>
            <pc:sldMk cId="3520810301" sldId="315"/>
            <ac:picMk id="5" creationId="{47A848B9-D06F-4E52-9A65-C783C58D5839}"/>
          </ac:picMkLst>
        </pc:picChg>
        <pc:picChg chg="add del mod">
          <ac:chgData name="Dave Faulkner" userId="06b0f3c5a45de278" providerId="LiveId" clId="{7A9B1270-A160-4168-BC90-AE65BDCC63C2}" dt="2017-10-31T17:46:49.576" v="315"/>
          <ac:picMkLst>
            <pc:docMk/>
            <pc:sldMk cId="3520810301" sldId="315"/>
            <ac:picMk id="6" creationId="{344CFF15-11A1-4879-9D90-F08AAB33E544}"/>
          </ac:picMkLst>
        </pc:picChg>
        <pc:picChg chg="add mod">
          <ac:chgData name="Dave Faulkner" userId="06b0f3c5a45de278" providerId="LiveId" clId="{7A9B1270-A160-4168-BC90-AE65BDCC63C2}" dt="2017-10-31T17:48:27.092" v="316"/>
          <ac:picMkLst>
            <pc:docMk/>
            <pc:sldMk cId="3520810301" sldId="315"/>
            <ac:picMk id="8" creationId="{AAC23FF4-9801-445A-8EFF-B81552BA7425}"/>
          </ac:picMkLst>
        </pc:picChg>
      </pc:sldChg>
      <pc:sldChg chg="addSp delSp modSp modTransition modAnim">
        <pc:chgData name="Dave Faulkner" userId="06b0f3c5a45de278" providerId="LiveId" clId="{7A9B1270-A160-4168-BC90-AE65BDCC63C2}" dt="2017-10-31T18:08:52.913" v="337"/>
        <pc:sldMkLst>
          <pc:docMk/>
          <pc:sldMk cId="2052367480" sldId="316"/>
        </pc:sldMkLst>
        <pc:picChg chg="add del mod">
          <ac:chgData name="Dave Faulkner" userId="06b0f3c5a45de278" providerId="LiveId" clId="{7A9B1270-A160-4168-BC90-AE65BDCC63C2}" dt="2017-10-31T18:08:52.913" v="337"/>
          <ac:picMkLst>
            <pc:docMk/>
            <pc:sldMk cId="2052367480" sldId="316"/>
            <ac:picMk id="4" creationId="{77F487A4-3C6E-4798-AFD9-5992BAC911C5}"/>
          </ac:picMkLst>
        </pc:picChg>
        <pc:picChg chg="add mod">
          <ac:chgData name="Dave Faulkner" userId="06b0f3c5a45de278" providerId="LiveId" clId="{7A9B1270-A160-4168-BC90-AE65BDCC63C2}" dt="2017-10-31T18:08:52.913" v="337"/>
          <ac:picMkLst>
            <pc:docMk/>
            <pc:sldMk cId="2052367480" sldId="316"/>
            <ac:picMk id="5" creationId="{A857F7C4-CC7F-47D0-B616-B2A8026BF5B3}"/>
          </ac:picMkLst>
        </pc:picChg>
      </pc:sldChg>
      <pc:sldChg chg="addSp modSp modTransition modAnim">
        <pc:chgData name="Dave Faulkner" userId="06b0f3c5a45de278" providerId="LiveId" clId="{7A9B1270-A160-4168-BC90-AE65BDCC63C2}" dt="2017-10-31T18:29:20.056" v="345"/>
        <pc:sldMkLst>
          <pc:docMk/>
          <pc:sldMk cId="674301868" sldId="318"/>
        </pc:sldMkLst>
        <pc:picChg chg="add mod">
          <ac:chgData name="Dave Faulkner" userId="06b0f3c5a45de278" providerId="LiveId" clId="{7A9B1270-A160-4168-BC90-AE65BDCC63C2}" dt="2017-10-31T18:29:20.056" v="345"/>
          <ac:picMkLst>
            <pc:docMk/>
            <pc:sldMk cId="674301868" sldId="318"/>
            <ac:picMk id="3" creationId="{27D94D60-8F6C-4966-A11B-EF0A90824593}"/>
          </ac:picMkLst>
        </pc:picChg>
      </pc:sldChg>
      <pc:sldChg chg="addSp delSp modSp modTransition delAnim">
        <pc:chgData name="Dave Faulkner" userId="06b0f3c5a45de278" providerId="LiveId" clId="{7A9B1270-A160-4168-BC90-AE65BDCC63C2}" dt="2017-10-31T17:14:27.727" v="276"/>
        <pc:sldMkLst>
          <pc:docMk/>
          <pc:sldMk cId="430467414" sldId="321"/>
        </pc:sldMkLst>
        <pc:picChg chg="add del mod">
          <ac:chgData name="Dave Faulkner" userId="06b0f3c5a45de278" providerId="LiveId" clId="{7A9B1270-A160-4168-BC90-AE65BDCC63C2}" dt="2017-10-31T17:11:22.547" v="273" actId="478"/>
          <ac:picMkLst>
            <pc:docMk/>
            <pc:sldMk cId="430467414" sldId="321"/>
            <ac:picMk id="4" creationId="{742DEE9E-F669-480C-8073-19691394A477}"/>
          </ac:picMkLst>
        </pc:picChg>
        <pc:picChg chg="add mod">
          <ac:chgData name="Dave Faulkner" userId="06b0f3c5a45de278" providerId="LiveId" clId="{7A9B1270-A160-4168-BC90-AE65BDCC63C2}" dt="2017-10-31T17:14:27.727" v="276"/>
          <ac:picMkLst>
            <pc:docMk/>
            <pc:sldMk cId="430467414" sldId="321"/>
            <ac:picMk id="6" creationId="{EB18FD92-6875-4873-9270-64D0FBE0FB04}"/>
          </ac:picMkLst>
        </pc:picChg>
      </pc:sldChg>
      <pc:sldChg chg="addSp delSp modSp del">
        <pc:chgData name="Dave Faulkner" userId="06b0f3c5a45de278" providerId="LiveId" clId="{7A9B1270-A160-4168-BC90-AE65BDCC63C2}" dt="2017-10-30T23:13:16.759" v="248" actId="2696"/>
        <pc:sldMkLst>
          <pc:docMk/>
          <pc:sldMk cId="2629085395" sldId="322"/>
        </pc:sldMkLst>
        <pc:spChg chg="add mod">
          <ac:chgData name="Dave Faulkner" userId="06b0f3c5a45de278" providerId="LiveId" clId="{7A9B1270-A160-4168-BC90-AE65BDCC63C2}" dt="2017-10-30T23:09:28.645" v="245" actId="403"/>
          <ac:spMkLst>
            <pc:docMk/>
            <pc:sldMk cId="2629085395" sldId="322"/>
            <ac:spMk id="2" creationId="{474A730C-7784-4907-ACDA-B945BD76ED89}"/>
          </ac:spMkLst>
        </pc:spChg>
        <pc:spChg chg="mod">
          <ac:chgData name="Dave Faulkner" userId="06b0f3c5a45de278" providerId="LiveId" clId="{7A9B1270-A160-4168-BC90-AE65BDCC63C2}" dt="2017-10-30T23:08:31.421" v="240" actId="20577"/>
          <ac:spMkLst>
            <pc:docMk/>
            <pc:sldMk cId="2629085395" sldId="322"/>
            <ac:spMk id="5" creationId="{F4EF79DC-95C7-4B8D-9202-78BF33B51E37}"/>
          </ac:spMkLst>
        </pc:spChg>
        <pc:spChg chg="add mod">
          <ac:chgData name="Dave Faulkner" userId="06b0f3c5a45de278" providerId="LiveId" clId="{7A9B1270-A160-4168-BC90-AE65BDCC63C2}" dt="2017-10-30T23:09:32.500" v="246" actId="403"/>
          <ac:spMkLst>
            <pc:docMk/>
            <pc:sldMk cId="2629085395" sldId="322"/>
            <ac:spMk id="6" creationId="{F87A0BF8-6A0F-4C9C-9A91-1B7E3B18B6EE}"/>
          </ac:spMkLst>
        </pc:spChg>
        <pc:spChg chg="del">
          <ac:chgData name="Dave Faulkner" userId="06b0f3c5a45de278" providerId="LiveId" clId="{7A9B1270-A160-4168-BC90-AE65BDCC63C2}" dt="2017-10-30T23:05:46.657" v="94" actId="478"/>
          <ac:spMkLst>
            <pc:docMk/>
            <pc:sldMk cId="2629085395" sldId="322"/>
            <ac:spMk id="7" creationId="{74566635-3D18-490C-A221-7A7E6AEC9303}"/>
          </ac:spMkLst>
        </pc:spChg>
        <pc:spChg chg="add mod">
          <ac:chgData name="Dave Faulkner" userId="06b0f3c5a45de278" providerId="LiveId" clId="{7A9B1270-A160-4168-BC90-AE65BDCC63C2}" dt="2017-10-30T23:08:09.101" v="224" actId="20577"/>
          <ac:spMkLst>
            <pc:docMk/>
            <pc:sldMk cId="2629085395" sldId="322"/>
            <ac:spMk id="8" creationId="{D503AC86-F1FE-476F-B323-7999B611FC08}"/>
          </ac:spMkLst>
        </pc:spChg>
        <pc:picChg chg="del">
          <ac:chgData name="Dave Faulkner" userId="06b0f3c5a45de278" providerId="LiveId" clId="{7A9B1270-A160-4168-BC90-AE65BDCC63C2}" dt="2017-10-30T23:06:02.856" v="97" actId="478"/>
          <ac:picMkLst>
            <pc:docMk/>
            <pc:sldMk cId="2629085395" sldId="322"/>
            <ac:picMk id="3" creationId="{35ACEA9A-26B2-4CDF-9BCD-12AD1888E90B}"/>
          </ac:picMkLst>
        </pc:picChg>
        <pc:picChg chg="del">
          <ac:chgData name="Dave Faulkner" userId="06b0f3c5a45de278" providerId="LiveId" clId="{7A9B1270-A160-4168-BC90-AE65BDCC63C2}" dt="2017-10-30T23:07:20.232" v="180" actId="478"/>
          <ac:picMkLst>
            <pc:docMk/>
            <pc:sldMk cId="2629085395" sldId="322"/>
            <ac:picMk id="4" creationId="{F9E40366-14DC-4B7A-B15E-3C60CDA27235}"/>
          </ac:picMkLst>
        </pc:picChg>
      </pc:sldChg>
      <pc:sldChg chg="addSp delSp modSp modTransition modAnim">
        <pc:chgData name="Dave Faulkner" userId="06b0f3c5a45de278" providerId="LiveId" clId="{7A9B1270-A160-4168-BC90-AE65BDCC63C2}" dt="2017-10-31T17:39:37.542" v="306"/>
        <pc:sldMkLst>
          <pc:docMk/>
          <pc:sldMk cId="132885592" sldId="324"/>
        </pc:sldMkLst>
        <pc:picChg chg="add del mod">
          <ac:chgData name="Dave Faulkner" userId="06b0f3c5a45de278" providerId="LiveId" clId="{7A9B1270-A160-4168-BC90-AE65BDCC63C2}" dt="2017-10-31T17:22:57.032" v="283"/>
          <ac:picMkLst>
            <pc:docMk/>
            <pc:sldMk cId="132885592" sldId="324"/>
            <ac:picMk id="4" creationId="{630D1EBA-ED6C-4E37-872D-9BB6B80AA079}"/>
          </ac:picMkLst>
        </pc:picChg>
        <pc:picChg chg="add del mod">
          <ac:chgData name="Dave Faulkner" userId="06b0f3c5a45de278" providerId="LiveId" clId="{7A9B1270-A160-4168-BC90-AE65BDCC63C2}" dt="2017-10-31T17:27:03.914" v="285"/>
          <ac:picMkLst>
            <pc:docMk/>
            <pc:sldMk cId="132885592" sldId="324"/>
            <ac:picMk id="6" creationId="{CC2C2253-EB42-49C5-9F4B-501E557874C9}"/>
          </ac:picMkLst>
        </pc:picChg>
        <pc:picChg chg="add del mod">
          <ac:chgData name="Dave Faulkner" userId="06b0f3c5a45de278" providerId="LiveId" clId="{7A9B1270-A160-4168-BC90-AE65BDCC63C2}" dt="2017-10-31T17:27:23.002" v="287"/>
          <ac:picMkLst>
            <pc:docMk/>
            <pc:sldMk cId="132885592" sldId="324"/>
            <ac:picMk id="9" creationId="{1DD4B72A-BC07-44E5-A57F-F20E7E4719FF}"/>
          </ac:picMkLst>
        </pc:picChg>
        <pc:picChg chg="add del mod">
          <ac:chgData name="Dave Faulkner" userId="06b0f3c5a45de278" providerId="LiveId" clId="{7A9B1270-A160-4168-BC90-AE65BDCC63C2}" dt="2017-10-31T17:28:37.146" v="289"/>
          <ac:picMkLst>
            <pc:docMk/>
            <pc:sldMk cId="132885592" sldId="324"/>
            <ac:picMk id="10" creationId="{97BF45A3-9E6B-42C9-BDEF-313769AE086F}"/>
          </ac:picMkLst>
        </pc:picChg>
        <pc:picChg chg="add del mod">
          <ac:chgData name="Dave Faulkner" userId="06b0f3c5a45de278" providerId="LiveId" clId="{7A9B1270-A160-4168-BC90-AE65BDCC63C2}" dt="2017-10-31T17:33:49.121" v="298"/>
          <ac:picMkLst>
            <pc:docMk/>
            <pc:sldMk cId="132885592" sldId="324"/>
            <ac:picMk id="11" creationId="{0DDD0BEA-AAA8-4DFC-B33A-8E14748ECCE0}"/>
          </ac:picMkLst>
        </pc:picChg>
        <pc:picChg chg="add del mod">
          <ac:chgData name="Dave Faulkner" userId="06b0f3c5a45de278" providerId="LiveId" clId="{7A9B1270-A160-4168-BC90-AE65BDCC63C2}" dt="2017-10-31T17:35:43.841" v="302"/>
          <ac:picMkLst>
            <pc:docMk/>
            <pc:sldMk cId="132885592" sldId="324"/>
            <ac:picMk id="12" creationId="{A2AA80B5-CADC-4728-916C-CFA82868AA77}"/>
          </ac:picMkLst>
        </pc:picChg>
        <pc:picChg chg="add del mod">
          <ac:chgData name="Dave Faulkner" userId="06b0f3c5a45de278" providerId="LiveId" clId="{7A9B1270-A160-4168-BC90-AE65BDCC63C2}" dt="2017-10-31T17:37:25.504" v="304"/>
          <ac:picMkLst>
            <pc:docMk/>
            <pc:sldMk cId="132885592" sldId="324"/>
            <ac:picMk id="13" creationId="{8C7FF61D-BB20-453A-8352-684BFA813451}"/>
          </ac:picMkLst>
        </pc:picChg>
        <pc:picChg chg="add mod">
          <ac:chgData name="Dave Faulkner" userId="06b0f3c5a45de278" providerId="LiveId" clId="{7A9B1270-A160-4168-BC90-AE65BDCC63C2}" dt="2017-10-31T17:39:37.542" v="306"/>
          <ac:picMkLst>
            <pc:docMk/>
            <pc:sldMk cId="132885592" sldId="324"/>
            <ac:picMk id="19" creationId="{C20CEC2F-EADB-4609-BAEC-964215C4B24C}"/>
          </ac:picMkLst>
        </pc:picChg>
      </pc:sldChg>
      <pc:sldChg chg="addSp modSp modTransition">
        <pc:chgData name="Dave Faulkner" userId="06b0f3c5a45de278" providerId="LiveId" clId="{7A9B1270-A160-4168-BC90-AE65BDCC63C2}" dt="2017-10-31T17:39:37.542" v="306"/>
        <pc:sldMkLst>
          <pc:docMk/>
          <pc:sldMk cId="3408336082" sldId="325"/>
        </pc:sldMkLst>
        <pc:picChg chg="add mod">
          <ac:chgData name="Dave Faulkner" userId="06b0f3c5a45de278" providerId="LiveId" clId="{7A9B1270-A160-4168-BC90-AE65BDCC63C2}" dt="2017-10-31T17:39:37.542" v="306"/>
          <ac:picMkLst>
            <pc:docMk/>
            <pc:sldMk cId="3408336082" sldId="325"/>
            <ac:picMk id="4" creationId="{C46BC329-C6F0-4E37-B0B5-99B0A4D311E4}"/>
          </ac:picMkLst>
        </pc:picChg>
      </pc:sldChg>
      <pc:sldChg chg="addSp delSp modSp modTransition modAnim">
        <pc:chgData name="Dave Faulkner" userId="06b0f3c5a45de278" providerId="LiveId" clId="{7A9B1270-A160-4168-BC90-AE65BDCC63C2}" dt="2017-10-31T17:39:37.542" v="306"/>
        <pc:sldMkLst>
          <pc:docMk/>
          <pc:sldMk cId="1205674955" sldId="326"/>
        </pc:sldMkLst>
        <pc:picChg chg="add del mod">
          <ac:chgData name="Dave Faulkner" userId="06b0f3c5a45de278" providerId="LiveId" clId="{7A9B1270-A160-4168-BC90-AE65BDCC63C2}" dt="2017-10-31T17:29:07.527" v="291"/>
          <ac:picMkLst>
            <pc:docMk/>
            <pc:sldMk cId="1205674955" sldId="326"/>
            <ac:picMk id="4" creationId="{1FF94762-2140-4B59-96ED-92B67014CCC1}"/>
          </ac:picMkLst>
        </pc:picChg>
        <pc:picChg chg="add del mod">
          <ac:chgData name="Dave Faulkner" userId="06b0f3c5a45de278" providerId="LiveId" clId="{7A9B1270-A160-4168-BC90-AE65BDCC63C2}" dt="2017-10-31T17:31:37.929" v="293"/>
          <ac:picMkLst>
            <pc:docMk/>
            <pc:sldMk cId="1205674955" sldId="326"/>
            <ac:picMk id="6" creationId="{96A7E457-DE6C-40A5-A080-486D2BFB95EB}"/>
          </ac:picMkLst>
        </pc:picChg>
        <pc:picChg chg="add del mod">
          <ac:chgData name="Dave Faulkner" userId="06b0f3c5a45de278" providerId="LiveId" clId="{7A9B1270-A160-4168-BC90-AE65BDCC63C2}" dt="2017-10-31T17:32:48.857" v="295"/>
          <ac:picMkLst>
            <pc:docMk/>
            <pc:sldMk cId="1205674955" sldId="326"/>
            <ac:picMk id="9" creationId="{4DAC98AE-5DF4-4BCD-B58D-7331C466B3C9}"/>
          </ac:picMkLst>
        </pc:picChg>
        <pc:picChg chg="add del mod">
          <ac:chgData name="Dave Faulkner" userId="06b0f3c5a45de278" providerId="LiveId" clId="{7A9B1270-A160-4168-BC90-AE65BDCC63C2}" dt="2017-10-31T17:33:16.787" v="297"/>
          <ac:picMkLst>
            <pc:docMk/>
            <pc:sldMk cId="1205674955" sldId="326"/>
            <ac:picMk id="10" creationId="{549500D5-7DC6-4F83-9921-3833A5634BDA}"/>
          </ac:picMkLst>
        </pc:picChg>
        <pc:picChg chg="add del mod">
          <ac:chgData name="Dave Faulkner" userId="06b0f3c5a45de278" providerId="LiveId" clId="{7A9B1270-A160-4168-BC90-AE65BDCC63C2}" dt="2017-10-31T17:35:29.730" v="300"/>
          <ac:picMkLst>
            <pc:docMk/>
            <pc:sldMk cId="1205674955" sldId="326"/>
            <ac:picMk id="11" creationId="{126D3B86-5044-4F96-9893-8F7108A18EB4}"/>
          </ac:picMkLst>
        </pc:picChg>
        <pc:picChg chg="add del mod">
          <ac:chgData name="Dave Faulkner" userId="06b0f3c5a45de278" providerId="LiveId" clId="{7A9B1270-A160-4168-BC90-AE65BDCC63C2}" dt="2017-10-31T17:35:34.323" v="301"/>
          <ac:picMkLst>
            <pc:docMk/>
            <pc:sldMk cId="1205674955" sldId="326"/>
            <ac:picMk id="12" creationId="{C3B49677-B40F-4C8C-91FC-BC5AB80BE1D8}"/>
          </ac:picMkLst>
        </pc:picChg>
        <pc:picChg chg="add del mod">
          <ac:chgData name="Dave Faulkner" userId="06b0f3c5a45de278" providerId="LiveId" clId="{7A9B1270-A160-4168-BC90-AE65BDCC63C2}" dt="2017-10-31T17:37:29.665" v="305"/>
          <ac:picMkLst>
            <pc:docMk/>
            <pc:sldMk cId="1205674955" sldId="326"/>
            <ac:picMk id="21" creationId="{44679242-EA4D-44D2-BFB5-733849DE1933}"/>
          </ac:picMkLst>
        </pc:picChg>
        <pc:picChg chg="add mod">
          <ac:chgData name="Dave Faulkner" userId="06b0f3c5a45de278" providerId="LiveId" clId="{7A9B1270-A160-4168-BC90-AE65BDCC63C2}" dt="2017-10-31T17:39:37.542" v="306"/>
          <ac:picMkLst>
            <pc:docMk/>
            <pc:sldMk cId="1205674955" sldId="326"/>
            <ac:picMk id="25" creationId="{24F31AE0-200C-4D2C-A88B-0EC329DD65E1}"/>
          </ac:picMkLst>
        </pc:picChg>
      </pc:sldChg>
      <pc:sldChg chg="addSp delSp modSp modTransition">
        <pc:chgData name="Dave Faulkner" userId="06b0f3c5a45de278" providerId="LiveId" clId="{7A9B1270-A160-4168-BC90-AE65BDCC63C2}" dt="2017-10-31T17:49:49.060" v="317"/>
        <pc:sldMkLst>
          <pc:docMk/>
          <pc:sldMk cId="3883970962" sldId="329"/>
        </pc:sldMkLst>
        <pc:picChg chg="add del mod">
          <ac:chgData name="Dave Faulkner" userId="06b0f3c5a45de278" providerId="LiveId" clId="{7A9B1270-A160-4168-BC90-AE65BDCC63C2}" dt="2017-10-31T17:49:49.060" v="317"/>
          <ac:picMkLst>
            <pc:docMk/>
            <pc:sldMk cId="3883970962" sldId="329"/>
            <ac:picMk id="4" creationId="{30700141-FD16-45EB-AAF1-D17892E68ED5}"/>
          </ac:picMkLst>
        </pc:picChg>
        <pc:picChg chg="add mod">
          <ac:chgData name="Dave Faulkner" userId="06b0f3c5a45de278" providerId="LiveId" clId="{7A9B1270-A160-4168-BC90-AE65BDCC63C2}" dt="2017-10-31T17:49:49.060" v="317"/>
          <ac:picMkLst>
            <pc:docMk/>
            <pc:sldMk cId="3883970962" sldId="329"/>
            <ac:picMk id="6" creationId="{A1CA48AF-2FF2-4142-9687-FBFA6219ABC4}"/>
          </ac:picMkLst>
        </pc:picChg>
      </pc:sldChg>
      <pc:sldChg chg="addSp delSp modSp modTransition modAnim">
        <pc:chgData name="Dave Faulkner" userId="06b0f3c5a45de278" providerId="LiveId" clId="{7A9B1270-A160-4168-BC90-AE65BDCC63C2}" dt="2017-10-31T17:53:44.538" v="319"/>
        <pc:sldMkLst>
          <pc:docMk/>
          <pc:sldMk cId="1493506410" sldId="330"/>
        </pc:sldMkLst>
        <pc:picChg chg="add del mod">
          <ac:chgData name="Dave Faulkner" userId="06b0f3c5a45de278" providerId="LiveId" clId="{7A9B1270-A160-4168-BC90-AE65BDCC63C2}" dt="2017-10-31T17:49:59.706" v="318"/>
          <ac:picMkLst>
            <pc:docMk/>
            <pc:sldMk cId="1493506410" sldId="330"/>
            <ac:picMk id="4" creationId="{FD9D607D-DCEB-4E65-B185-0F2B75FB78B9}"/>
          </ac:picMkLst>
        </pc:picChg>
        <pc:picChg chg="add mod">
          <ac:chgData name="Dave Faulkner" userId="06b0f3c5a45de278" providerId="LiveId" clId="{7A9B1270-A160-4168-BC90-AE65BDCC63C2}" dt="2017-10-31T17:53:44.538" v="319"/>
          <ac:picMkLst>
            <pc:docMk/>
            <pc:sldMk cId="1493506410" sldId="330"/>
            <ac:picMk id="5" creationId="{13A51810-D9D0-4943-A976-5AE50F216644}"/>
          </ac:picMkLst>
        </pc:picChg>
      </pc:sldChg>
      <pc:sldChg chg="addSp modSp modTransition">
        <pc:chgData name="Dave Faulkner" userId="06b0f3c5a45de278" providerId="LiveId" clId="{7A9B1270-A160-4168-BC90-AE65BDCC63C2}" dt="2017-10-31T17:53:44.538" v="319"/>
        <pc:sldMkLst>
          <pc:docMk/>
          <pc:sldMk cId="3551608113" sldId="331"/>
        </pc:sldMkLst>
        <pc:picChg chg="add mod">
          <ac:chgData name="Dave Faulkner" userId="06b0f3c5a45de278" providerId="LiveId" clId="{7A9B1270-A160-4168-BC90-AE65BDCC63C2}" dt="2017-10-31T17:53:44.538" v="319"/>
          <ac:picMkLst>
            <pc:docMk/>
            <pc:sldMk cId="3551608113" sldId="331"/>
            <ac:picMk id="4" creationId="{8BF69608-AF2F-4E17-A3E4-422AF8798B88}"/>
          </ac:picMkLst>
        </pc:picChg>
      </pc:sldChg>
      <pc:sldChg chg="addSp delSp modSp modTransition modAnim">
        <pc:chgData name="Dave Faulkner" userId="06b0f3c5a45de278" providerId="LiveId" clId="{7A9B1270-A160-4168-BC90-AE65BDCC63C2}" dt="2017-10-31T17:43:24.944" v="310"/>
        <pc:sldMkLst>
          <pc:docMk/>
          <pc:sldMk cId="727381027" sldId="332"/>
        </pc:sldMkLst>
        <pc:picChg chg="add del mod">
          <ac:chgData name="Dave Faulkner" userId="06b0f3c5a45de278" providerId="LiveId" clId="{7A9B1270-A160-4168-BC90-AE65BDCC63C2}" dt="2017-10-31T17:39:41.503" v="307"/>
          <ac:picMkLst>
            <pc:docMk/>
            <pc:sldMk cId="727381027" sldId="332"/>
            <ac:picMk id="4" creationId="{20D4BBDC-3FF2-4FCF-A9D6-F18B03DCA870}"/>
          </ac:picMkLst>
        </pc:picChg>
        <pc:picChg chg="add del mod">
          <ac:chgData name="Dave Faulkner" userId="06b0f3c5a45de278" providerId="LiveId" clId="{7A9B1270-A160-4168-BC90-AE65BDCC63C2}" dt="2017-10-31T17:40:58.512" v="309"/>
          <ac:picMkLst>
            <pc:docMk/>
            <pc:sldMk cId="727381027" sldId="332"/>
            <ac:picMk id="5" creationId="{B62571C5-2C7A-41CD-8CFC-49589445EF11}"/>
          </ac:picMkLst>
        </pc:picChg>
        <pc:picChg chg="add mod">
          <ac:chgData name="Dave Faulkner" userId="06b0f3c5a45de278" providerId="LiveId" clId="{7A9B1270-A160-4168-BC90-AE65BDCC63C2}" dt="2017-10-31T17:43:24.944" v="310"/>
          <ac:picMkLst>
            <pc:docMk/>
            <pc:sldMk cId="727381027" sldId="332"/>
            <ac:picMk id="6" creationId="{1BA4AD24-0115-45CA-8AA8-40086CC78DAB}"/>
          </ac:picMkLst>
        </pc:picChg>
      </pc:sldChg>
      <pc:sldChg chg="addSp modSp modTransition modAnim">
        <pc:chgData name="Dave Faulkner" userId="06b0f3c5a45de278" providerId="LiveId" clId="{7A9B1270-A160-4168-BC90-AE65BDCC63C2}" dt="2017-10-31T18:24:14.623" v="338"/>
        <pc:sldMkLst>
          <pc:docMk/>
          <pc:sldMk cId="119153926" sldId="334"/>
        </pc:sldMkLst>
        <pc:picChg chg="add mod">
          <ac:chgData name="Dave Faulkner" userId="06b0f3c5a45de278" providerId="LiveId" clId="{7A9B1270-A160-4168-BC90-AE65BDCC63C2}" dt="2017-10-31T18:24:14.623" v="338"/>
          <ac:picMkLst>
            <pc:docMk/>
            <pc:sldMk cId="119153926" sldId="334"/>
            <ac:picMk id="4" creationId="{5CEC0DA0-76E0-4988-BE48-440AB0A6DEFA}"/>
          </ac:picMkLst>
        </pc:picChg>
      </pc:sldChg>
      <pc:sldChg chg="addSp modSp modTransition">
        <pc:chgData name="Dave Faulkner" userId="06b0f3c5a45de278" providerId="LiveId" clId="{7A9B1270-A160-4168-BC90-AE65BDCC63C2}" dt="2017-10-31T18:24:14.623" v="338"/>
        <pc:sldMkLst>
          <pc:docMk/>
          <pc:sldMk cId="2286986531" sldId="335"/>
        </pc:sldMkLst>
        <pc:picChg chg="add mod">
          <ac:chgData name="Dave Faulkner" userId="06b0f3c5a45de278" providerId="LiveId" clId="{7A9B1270-A160-4168-BC90-AE65BDCC63C2}" dt="2017-10-31T18:24:14.623" v="338"/>
          <ac:picMkLst>
            <pc:docMk/>
            <pc:sldMk cId="2286986531" sldId="335"/>
            <ac:picMk id="3" creationId="{C5026A85-B632-4E54-87A5-DBDBF16C9722}"/>
          </ac:picMkLst>
        </pc:picChg>
      </pc:sldChg>
      <pc:sldChg chg="addSp modSp modTransition modAnim">
        <pc:chgData name="Dave Faulkner" userId="06b0f3c5a45de278" providerId="LiveId" clId="{7A9B1270-A160-4168-BC90-AE65BDCC63C2}" dt="2017-10-31T18:24:14.623" v="338"/>
        <pc:sldMkLst>
          <pc:docMk/>
          <pc:sldMk cId="4227032726" sldId="337"/>
        </pc:sldMkLst>
        <pc:picChg chg="add mod">
          <ac:chgData name="Dave Faulkner" userId="06b0f3c5a45de278" providerId="LiveId" clId="{7A9B1270-A160-4168-BC90-AE65BDCC63C2}" dt="2017-10-31T18:24:14.623" v="338"/>
          <ac:picMkLst>
            <pc:docMk/>
            <pc:sldMk cId="4227032726" sldId="337"/>
            <ac:picMk id="3" creationId="{BEC6981F-31AE-4C2D-BEAC-A02064599EB6}"/>
          </ac:picMkLst>
        </pc:picChg>
      </pc:sldChg>
      <pc:sldChg chg="addSp modSp modTransition">
        <pc:chgData name="Dave Faulkner" userId="06b0f3c5a45de278" providerId="LiveId" clId="{7A9B1270-A160-4168-BC90-AE65BDCC63C2}" dt="2017-10-31T18:24:14.623" v="338"/>
        <pc:sldMkLst>
          <pc:docMk/>
          <pc:sldMk cId="3045591912" sldId="338"/>
        </pc:sldMkLst>
        <pc:picChg chg="add mod">
          <ac:chgData name="Dave Faulkner" userId="06b0f3c5a45de278" providerId="LiveId" clId="{7A9B1270-A160-4168-BC90-AE65BDCC63C2}" dt="2017-10-31T18:24:14.623" v="338"/>
          <ac:picMkLst>
            <pc:docMk/>
            <pc:sldMk cId="3045591912" sldId="338"/>
            <ac:picMk id="3" creationId="{64C5684C-A07F-4F77-86AE-548242C83934}"/>
          </ac:picMkLst>
        </pc:picChg>
      </pc:sldChg>
      <pc:sldChg chg="addSp modSp modTransition modAnim">
        <pc:chgData name="Dave Faulkner" userId="06b0f3c5a45de278" providerId="LiveId" clId="{7A9B1270-A160-4168-BC90-AE65BDCC63C2}" dt="2017-10-31T18:24:14.623" v="338"/>
        <pc:sldMkLst>
          <pc:docMk/>
          <pc:sldMk cId="1841995149" sldId="339"/>
        </pc:sldMkLst>
        <pc:picChg chg="add mod">
          <ac:chgData name="Dave Faulkner" userId="06b0f3c5a45de278" providerId="LiveId" clId="{7A9B1270-A160-4168-BC90-AE65BDCC63C2}" dt="2017-10-31T18:24:14.623" v="338"/>
          <ac:picMkLst>
            <pc:docMk/>
            <pc:sldMk cId="1841995149" sldId="339"/>
            <ac:picMk id="4" creationId="{3A532FA6-857C-48A8-94E4-19D975447CB9}"/>
          </ac:picMkLst>
        </pc:picChg>
      </pc:sldChg>
      <pc:sldChg chg="addSp delSp modSp modTransition addAnim delAnim modAnim">
        <pc:chgData name="Dave Faulkner" userId="06b0f3c5a45de278" providerId="LiveId" clId="{7A9B1270-A160-4168-BC90-AE65BDCC63C2}" dt="2017-10-31T18:34:58.748" v="351"/>
        <pc:sldMkLst>
          <pc:docMk/>
          <pc:sldMk cId="187552725" sldId="340"/>
        </pc:sldMkLst>
        <pc:spChg chg="add del mod">
          <ac:chgData name="Dave Faulkner" userId="06b0f3c5a45de278" providerId="LiveId" clId="{7A9B1270-A160-4168-BC90-AE65BDCC63C2}" dt="2017-10-31T16:36:01.123" v="256" actId="478"/>
          <ac:spMkLst>
            <pc:docMk/>
            <pc:sldMk cId="187552725" sldId="340"/>
            <ac:spMk id="8" creationId="{4ED662D5-7001-41D4-B9C6-7CDAE1B845AE}"/>
          </ac:spMkLst>
        </pc:spChg>
        <pc:spChg chg="add del mod">
          <ac:chgData name="Dave Faulkner" userId="06b0f3c5a45de278" providerId="LiveId" clId="{7A9B1270-A160-4168-BC90-AE65BDCC63C2}" dt="2017-10-31T16:36:09.323" v="260"/>
          <ac:spMkLst>
            <pc:docMk/>
            <pc:sldMk cId="187552725" sldId="340"/>
            <ac:spMk id="10" creationId="{BD76F801-4C6A-40E1-92D6-6CAEDAD40404}"/>
          </ac:spMkLst>
        </pc:spChg>
        <pc:picChg chg="add del">
          <ac:chgData name="Dave Faulkner" userId="06b0f3c5a45de278" providerId="LiveId" clId="{7A9B1270-A160-4168-BC90-AE65BDCC63C2}" dt="2017-10-31T16:36:04.644" v="258" actId="478"/>
          <ac:picMkLst>
            <pc:docMk/>
            <pc:sldMk cId="187552725" sldId="340"/>
            <ac:picMk id="5" creationId="{E84218CC-E6A3-43D7-A496-EDC329560FC5}"/>
          </ac:picMkLst>
        </pc:picChg>
        <pc:picChg chg="add del mod modCrop">
          <ac:chgData name="Dave Faulkner" userId="06b0f3c5a45de278" providerId="LiveId" clId="{7A9B1270-A160-4168-BC90-AE65BDCC63C2}" dt="2017-10-31T16:36:06.601" v="259"/>
          <ac:picMkLst>
            <pc:docMk/>
            <pc:sldMk cId="187552725" sldId="340"/>
            <ac:picMk id="6" creationId="{C4CF5CDF-C715-4B17-AB89-9A37E3AEA91E}"/>
          </ac:picMkLst>
        </pc:picChg>
        <pc:picChg chg="add mod">
          <ac:chgData name="Dave Faulkner" userId="06b0f3c5a45de278" providerId="LiveId" clId="{7A9B1270-A160-4168-BC90-AE65BDCC63C2}" dt="2017-10-31T16:36:26.634" v="263" actId="14100"/>
          <ac:picMkLst>
            <pc:docMk/>
            <pc:sldMk cId="187552725" sldId="340"/>
            <ac:picMk id="11" creationId="{21714BFE-5791-439D-9C0E-B31F937DF0CB}"/>
          </ac:picMkLst>
        </pc:picChg>
        <pc:picChg chg="add mod">
          <ac:chgData name="Dave Faulkner" userId="06b0f3c5a45de278" providerId="LiveId" clId="{7A9B1270-A160-4168-BC90-AE65BDCC63C2}" dt="2017-10-31T18:34:58.748" v="351"/>
          <ac:picMkLst>
            <pc:docMk/>
            <pc:sldMk cId="187552725" sldId="340"/>
            <ac:picMk id="12" creationId="{3871EF93-D94E-4634-915B-E353C50FD1E1}"/>
          </ac:picMkLst>
        </pc:picChg>
      </pc:sldChg>
      <pc:sldChg chg="addSp delSp modSp modTransition modAnim">
        <pc:chgData name="Dave Faulkner" userId="06b0f3c5a45de278" providerId="LiveId" clId="{7A9B1270-A160-4168-BC90-AE65BDCC63C2}" dt="2017-10-31T18:08:52.913" v="337"/>
        <pc:sldMkLst>
          <pc:docMk/>
          <pc:sldMk cId="1730199477" sldId="342"/>
        </pc:sldMkLst>
        <pc:picChg chg="add del mod">
          <ac:chgData name="Dave Faulkner" userId="06b0f3c5a45de278" providerId="LiveId" clId="{7A9B1270-A160-4168-BC90-AE65BDCC63C2}" dt="2017-10-31T18:06:04.844" v="336"/>
          <ac:picMkLst>
            <pc:docMk/>
            <pc:sldMk cId="1730199477" sldId="342"/>
            <ac:picMk id="4" creationId="{F576CEDE-BB11-40E1-AA66-BC899BEA2ADD}"/>
          </ac:picMkLst>
        </pc:picChg>
        <pc:picChg chg="add del mod">
          <ac:chgData name="Dave Faulkner" userId="06b0f3c5a45de278" providerId="LiveId" clId="{7A9B1270-A160-4168-BC90-AE65BDCC63C2}" dt="2017-10-31T18:08:52.913" v="337"/>
          <ac:picMkLst>
            <pc:docMk/>
            <pc:sldMk cId="1730199477" sldId="342"/>
            <ac:picMk id="5" creationId="{6EECD311-BBC4-4BFC-881C-6F8E01C97D93}"/>
          </ac:picMkLst>
        </pc:picChg>
        <pc:picChg chg="add mod">
          <ac:chgData name="Dave Faulkner" userId="06b0f3c5a45de278" providerId="LiveId" clId="{7A9B1270-A160-4168-BC90-AE65BDCC63C2}" dt="2017-10-31T18:08:52.913" v="337"/>
          <ac:picMkLst>
            <pc:docMk/>
            <pc:sldMk cId="1730199477" sldId="342"/>
            <ac:picMk id="6" creationId="{79A980C4-5D00-4BFA-A10A-5F8C2873CF50}"/>
          </ac:picMkLst>
        </pc:picChg>
      </pc:sldChg>
      <pc:sldChg chg="addSp modSp modTransition">
        <pc:chgData name="Dave Faulkner" userId="06b0f3c5a45de278" providerId="LiveId" clId="{7A9B1270-A160-4168-BC90-AE65BDCC63C2}" dt="2017-10-31T18:24:14.623" v="338"/>
        <pc:sldMkLst>
          <pc:docMk/>
          <pc:sldMk cId="1817818765" sldId="343"/>
        </pc:sldMkLst>
        <pc:picChg chg="add mod">
          <ac:chgData name="Dave Faulkner" userId="06b0f3c5a45de278" providerId="LiveId" clId="{7A9B1270-A160-4168-BC90-AE65BDCC63C2}" dt="2017-10-31T18:24:14.623" v="338"/>
          <ac:picMkLst>
            <pc:docMk/>
            <pc:sldMk cId="1817818765" sldId="343"/>
            <ac:picMk id="4" creationId="{EA0637E8-D831-41D1-B222-83E1DF011CD1}"/>
          </ac:picMkLst>
        </pc:picChg>
      </pc:sldChg>
      <pc:sldChg chg="addSp delSp modSp modTransition modAnim">
        <pc:chgData name="Dave Faulkner" userId="06b0f3c5a45de278" providerId="LiveId" clId="{7A9B1270-A160-4168-BC90-AE65BDCC63C2}" dt="2017-10-31T18:32:23.818" v="349"/>
        <pc:sldMkLst>
          <pc:docMk/>
          <pc:sldMk cId="3074703949" sldId="344"/>
        </pc:sldMkLst>
        <pc:picChg chg="add del mod">
          <ac:chgData name="Dave Faulkner" userId="06b0f3c5a45de278" providerId="LiveId" clId="{7A9B1270-A160-4168-BC90-AE65BDCC63C2}" dt="2017-10-31T18:29:22.530" v="346"/>
          <ac:picMkLst>
            <pc:docMk/>
            <pc:sldMk cId="3074703949" sldId="344"/>
            <ac:picMk id="4" creationId="{BCE166C4-575D-4451-B871-00186FD210F7}"/>
          </ac:picMkLst>
        </pc:picChg>
        <pc:picChg chg="add del mod">
          <ac:chgData name="Dave Faulkner" userId="06b0f3c5a45de278" providerId="LiveId" clId="{7A9B1270-A160-4168-BC90-AE65BDCC63C2}" dt="2017-10-31T18:30:20.739" v="348"/>
          <ac:picMkLst>
            <pc:docMk/>
            <pc:sldMk cId="3074703949" sldId="344"/>
            <ac:picMk id="5" creationId="{D47ECFB3-0AC3-46C1-9B77-C8F2D4F159D0}"/>
          </ac:picMkLst>
        </pc:picChg>
        <pc:picChg chg="add mod">
          <ac:chgData name="Dave Faulkner" userId="06b0f3c5a45de278" providerId="LiveId" clId="{7A9B1270-A160-4168-BC90-AE65BDCC63C2}" dt="2017-10-31T18:32:23.818" v="349"/>
          <ac:picMkLst>
            <pc:docMk/>
            <pc:sldMk cId="3074703949" sldId="344"/>
            <ac:picMk id="6" creationId="{48ADD16D-5596-437C-9FC2-EE26259B40C4}"/>
          </ac:picMkLst>
        </pc:picChg>
      </pc:sldChg>
      <pc:sldChg chg="addSp delSp modSp modTransition modAnim">
        <pc:chgData name="Dave Faulkner" userId="06b0f3c5a45de278" providerId="LiveId" clId="{7A9B1270-A160-4168-BC90-AE65BDCC63C2}" dt="2017-10-31T18:34:58.748" v="351"/>
        <pc:sldMkLst>
          <pc:docMk/>
          <pc:sldMk cId="13765197" sldId="347"/>
        </pc:sldMkLst>
        <pc:picChg chg="add del mod">
          <ac:chgData name="Dave Faulkner" userId="06b0f3c5a45de278" providerId="LiveId" clId="{7A9B1270-A160-4168-BC90-AE65BDCC63C2}" dt="2017-10-31T18:32:32.867" v="350"/>
          <ac:picMkLst>
            <pc:docMk/>
            <pc:sldMk cId="13765197" sldId="347"/>
            <ac:picMk id="8" creationId="{959CA57B-BCF0-4D08-BEF0-9EE79415EF13}"/>
          </ac:picMkLst>
        </pc:picChg>
        <pc:picChg chg="add mod">
          <ac:chgData name="Dave Faulkner" userId="06b0f3c5a45de278" providerId="LiveId" clId="{7A9B1270-A160-4168-BC90-AE65BDCC63C2}" dt="2017-10-31T18:34:58.748" v="351"/>
          <ac:picMkLst>
            <pc:docMk/>
            <pc:sldMk cId="13765197" sldId="347"/>
            <ac:picMk id="10" creationId="{E636036A-52D7-4D6B-9FA7-392C304A90E6}"/>
          </ac:picMkLst>
        </pc:picChg>
      </pc:sldChg>
      <pc:sldChg chg="addSp delSp modSp add modTransition modAnim">
        <pc:chgData name="Dave Faulkner" userId="06b0f3c5a45de278" providerId="LiveId" clId="{7A9B1270-A160-4168-BC90-AE65BDCC63C2}" dt="2017-10-31T18:36:21.659" v="355"/>
        <pc:sldMkLst>
          <pc:docMk/>
          <pc:sldMk cId="460152693" sldId="348"/>
        </pc:sldMkLst>
        <pc:picChg chg="add del mod">
          <ac:chgData name="Dave Faulkner" userId="06b0f3c5a45de278" providerId="LiveId" clId="{7A9B1270-A160-4168-BC90-AE65BDCC63C2}" dt="2017-10-31T18:35:02.433" v="352"/>
          <ac:picMkLst>
            <pc:docMk/>
            <pc:sldMk cId="460152693" sldId="348"/>
            <ac:picMk id="2" creationId="{1D387D3C-C8EB-4107-831C-57D4F5FB2097}"/>
          </ac:picMkLst>
        </pc:picChg>
        <pc:picChg chg="add del mod">
          <ac:chgData name="Dave Faulkner" userId="06b0f3c5a45de278" providerId="LiveId" clId="{7A9B1270-A160-4168-BC90-AE65BDCC63C2}" dt="2017-10-31T18:35:44.583" v="354"/>
          <ac:picMkLst>
            <pc:docMk/>
            <pc:sldMk cId="460152693" sldId="348"/>
            <ac:picMk id="6" creationId="{238267CC-A7D8-45BF-89D5-8966189F3F5E}"/>
          </ac:picMkLst>
        </pc:picChg>
        <pc:picChg chg="add mod">
          <ac:chgData name="Dave Faulkner" userId="06b0f3c5a45de278" providerId="LiveId" clId="{7A9B1270-A160-4168-BC90-AE65BDCC63C2}" dt="2017-10-31T18:36:21.659" v="355"/>
          <ac:picMkLst>
            <pc:docMk/>
            <pc:sldMk cId="460152693" sldId="348"/>
            <ac:picMk id="8" creationId="{335F68A5-A6BE-4AE4-A3F4-18813E944A6C}"/>
          </ac:picMkLst>
        </pc:picChg>
      </pc:sldChg>
    </pc:docChg>
  </pc:docChgLst>
  <pc:docChgLst>
    <pc:chgData name="Dave Faulkner" userId="06b0f3c5a45de278" providerId="LiveId" clId="{FDC2C625-C64D-4740-94AE-46591D81EC96}"/>
    <pc:docChg chg="undo redo custSel addSld delSld modSld sldOrd modMainMaster">
      <pc:chgData name="Dave Faulkner" userId="06b0f3c5a45de278" providerId="LiveId" clId="{FDC2C625-C64D-4740-94AE-46591D81EC96}" dt="2017-10-30T22:56:33.214" v="9642" actId="20577"/>
      <pc:docMkLst>
        <pc:docMk/>
      </pc:docMkLst>
      <pc:sldChg chg="addSp delSp modSp modTransition modAnim modNotesTx">
        <pc:chgData name="Dave Faulkner" userId="06b0f3c5a45de278" providerId="LiveId" clId="{FDC2C625-C64D-4740-94AE-46591D81EC96}" dt="2017-10-30T21:56:38.694" v="9369" actId="20577"/>
        <pc:sldMkLst>
          <pc:docMk/>
          <pc:sldMk cId="1855936354" sldId="256"/>
        </pc:sldMkLst>
        <pc:spChg chg="mod">
          <ac:chgData name="Dave Faulkner" userId="06b0f3c5a45de278" providerId="LiveId" clId="{FDC2C625-C64D-4740-94AE-46591D81EC96}" dt="2017-10-30T18:42:38.655" v="8833" actId="20577"/>
          <ac:spMkLst>
            <pc:docMk/>
            <pc:sldMk cId="1855936354" sldId="256"/>
            <ac:spMk id="2" creationId="{F8EA4ACA-DA7F-4A87-99DD-C7BA4B58395F}"/>
          </ac:spMkLst>
        </pc:spChg>
        <pc:spChg chg="mod">
          <ac:chgData name="Dave Faulkner" userId="06b0f3c5a45de278" providerId="LiveId" clId="{FDC2C625-C64D-4740-94AE-46591D81EC96}" dt="2017-10-30T18:43:29.710" v="8838" actId="14100"/>
          <ac:spMkLst>
            <pc:docMk/>
            <pc:sldMk cId="1855936354" sldId="256"/>
            <ac:spMk id="8" creationId="{68C42C22-43B8-4685-9A1D-40CBEE2132A4}"/>
          </ac:spMkLst>
        </pc:spChg>
        <pc:picChg chg="add del mod">
          <ac:chgData name="Dave Faulkner" userId="06b0f3c5a45de278" providerId="LiveId" clId="{FDC2C625-C64D-4740-94AE-46591D81EC96}" dt="2017-10-30T21:56:38.694" v="9369" actId="20577"/>
          <ac:picMkLst>
            <pc:docMk/>
            <pc:sldMk cId="1855936354" sldId="256"/>
            <ac:picMk id="4" creationId="{9A0E28EC-880A-4D8F-8148-821BE004A490}"/>
          </ac:picMkLst>
        </pc:picChg>
        <pc:picChg chg="mod">
          <ac:chgData name="Dave Faulkner" userId="06b0f3c5a45de278" providerId="LiveId" clId="{FDC2C625-C64D-4740-94AE-46591D81EC96}" dt="2017-10-30T18:43:11.927" v="8834" actId="14100"/>
          <ac:picMkLst>
            <pc:docMk/>
            <pc:sldMk cId="1855936354" sldId="256"/>
            <ac:picMk id="5" creationId="{3CDF4A57-6957-4F58-ACC6-BE8B7A174CC0}"/>
          </ac:picMkLst>
        </pc:picChg>
      </pc:sldChg>
      <pc:sldChg chg="del">
        <pc:chgData name="Dave Faulkner" userId="06b0f3c5a45de278" providerId="LiveId" clId="{FDC2C625-C64D-4740-94AE-46591D81EC96}" dt="2017-10-28T14:42:36.621" v="56" actId="2696"/>
        <pc:sldMkLst>
          <pc:docMk/>
          <pc:sldMk cId="1089771390" sldId="257"/>
        </pc:sldMkLst>
      </pc:sldChg>
      <pc:sldChg chg="modSp del">
        <pc:chgData name="Dave Faulkner" userId="06b0f3c5a45de278" providerId="LiveId" clId="{FDC2C625-C64D-4740-94AE-46591D81EC96}" dt="2017-10-28T15:31:57.863" v="364" actId="2696"/>
        <pc:sldMkLst>
          <pc:docMk/>
          <pc:sldMk cId="727381027" sldId="260"/>
        </pc:sldMkLst>
        <pc:spChg chg="mod">
          <ac:chgData name="Dave Faulkner" userId="06b0f3c5a45de278" providerId="LiveId" clId="{FDC2C625-C64D-4740-94AE-46591D81EC96}" dt="2017-10-28T14:43:44.714" v="57" actId="6549"/>
          <ac:spMkLst>
            <pc:docMk/>
            <pc:sldMk cId="727381027" sldId="260"/>
            <ac:spMk id="2" creationId="{8C9FCFBA-8BDE-445D-8420-A601EB37A2C3}"/>
          </ac:spMkLst>
        </pc:spChg>
      </pc:sldChg>
      <pc:sldChg chg="addSp delSp modSp modTransition modAnim modNotesTx">
        <pc:chgData name="Dave Faulkner" userId="06b0f3c5a45de278" providerId="LiveId" clId="{FDC2C625-C64D-4740-94AE-46591D81EC96}" dt="2017-10-30T21:56:38.694" v="9369" actId="20577"/>
        <pc:sldMkLst>
          <pc:docMk/>
          <pc:sldMk cId="1273194513" sldId="261"/>
        </pc:sldMkLst>
        <pc:spChg chg="mod">
          <ac:chgData name="Dave Faulkner" userId="06b0f3c5a45de278" providerId="LiveId" clId="{FDC2C625-C64D-4740-94AE-46591D81EC96}" dt="2017-10-28T14:41:52.404" v="54" actId="403"/>
          <ac:spMkLst>
            <pc:docMk/>
            <pc:sldMk cId="1273194513" sldId="261"/>
            <ac:spMk id="3" creationId="{5B02BFF5-F9B7-4172-A983-B3B179200DD6}"/>
          </ac:spMkLst>
        </pc:spChg>
        <pc:spChg chg="add del mod">
          <ac:chgData name="Dave Faulkner" userId="06b0f3c5a45de278" providerId="LiveId" clId="{FDC2C625-C64D-4740-94AE-46591D81EC96}" dt="2017-10-28T14:42:29.380" v="55" actId="20577"/>
          <ac:spMkLst>
            <pc:docMk/>
            <pc:sldMk cId="1273194513" sldId="261"/>
            <ac:spMk id="4" creationId="{0F7C1AB9-DF34-4C77-A128-7C40467AF1D5}"/>
          </ac:spMkLst>
        </pc:spChg>
        <pc:picChg chg="add mod">
          <ac:chgData name="Dave Faulkner" userId="06b0f3c5a45de278" providerId="LiveId" clId="{FDC2C625-C64D-4740-94AE-46591D81EC96}" dt="2017-10-28T14:42:29.380" v="55" actId="20577"/>
          <ac:picMkLst>
            <pc:docMk/>
            <pc:sldMk cId="1273194513" sldId="261"/>
            <ac:picMk id="5" creationId="{AEA64D88-CB30-4C9C-A347-6C8CD46BB850}"/>
          </ac:picMkLst>
        </pc:picChg>
      </pc:sldChg>
      <pc:sldChg chg="modSp del ord">
        <pc:chgData name="Dave Faulkner" userId="06b0f3c5a45de278" providerId="LiveId" clId="{FDC2C625-C64D-4740-94AE-46591D81EC96}" dt="2017-10-28T15:58:28.875" v="670" actId="2696"/>
        <pc:sldMkLst>
          <pc:docMk/>
          <pc:sldMk cId="1473880676" sldId="264"/>
        </pc:sldMkLst>
        <pc:spChg chg="mod">
          <ac:chgData name="Dave Faulkner" userId="06b0f3c5a45de278" providerId="LiveId" clId="{FDC2C625-C64D-4740-94AE-46591D81EC96}" dt="2017-10-28T15:41:57.792" v="576" actId="20577"/>
          <ac:spMkLst>
            <pc:docMk/>
            <pc:sldMk cId="1473880676" sldId="264"/>
            <ac:spMk id="2" creationId="{8C9FCFBA-8BDE-445D-8420-A601EB37A2C3}"/>
          </ac:spMkLst>
        </pc:spChg>
        <pc:spChg chg="mod">
          <ac:chgData name="Dave Faulkner" userId="06b0f3c5a45de278" providerId="LiveId" clId="{FDC2C625-C64D-4740-94AE-46591D81EC96}" dt="2017-10-28T15:55:31.824" v="654" actId="27636"/>
          <ac:spMkLst>
            <pc:docMk/>
            <pc:sldMk cId="1473880676" sldId="264"/>
            <ac:spMk id="3" creationId="{F8867341-0904-448B-8589-2095A4DBB788}"/>
          </ac:spMkLst>
        </pc:spChg>
      </pc:sldChg>
      <pc:sldChg chg="modSp del ord">
        <pc:chgData name="Dave Faulkner" userId="06b0f3c5a45de278" providerId="LiveId" clId="{FDC2C625-C64D-4740-94AE-46591D81EC96}" dt="2017-10-29T15:20:12.828" v="4691" actId="2696"/>
        <pc:sldMkLst>
          <pc:docMk/>
          <pc:sldMk cId="2089335702" sldId="265"/>
        </pc:sldMkLst>
        <pc:spChg chg="mod">
          <ac:chgData name="Dave Faulkner" userId="06b0f3c5a45de278" providerId="LiveId" clId="{FDC2C625-C64D-4740-94AE-46591D81EC96}" dt="2017-10-28T17:34:30.972" v="1331" actId="20577"/>
          <ac:spMkLst>
            <pc:docMk/>
            <pc:sldMk cId="2089335702" sldId="265"/>
            <ac:spMk id="2" creationId="{8C9FCFBA-8BDE-445D-8420-A601EB37A2C3}"/>
          </ac:spMkLst>
        </pc:spChg>
        <pc:spChg chg="mod">
          <ac:chgData name="Dave Faulkner" userId="06b0f3c5a45de278" providerId="LiveId" clId="{FDC2C625-C64D-4740-94AE-46591D81EC96}" dt="2017-10-29T15:19:49.535" v="4690" actId="20577"/>
          <ac:spMkLst>
            <pc:docMk/>
            <pc:sldMk cId="2089335702" sldId="265"/>
            <ac:spMk id="3" creationId="{F8867341-0904-448B-8589-2095A4DBB788}"/>
          </ac:spMkLst>
        </pc:spChg>
      </pc:sldChg>
      <pc:sldChg chg="addSp delSp modSp modTransition addAnim delAnim modAnim modNotesTx">
        <pc:chgData name="Dave Faulkner" userId="06b0f3c5a45de278" providerId="LiveId" clId="{FDC2C625-C64D-4740-94AE-46591D81EC96}" dt="2017-10-30T21:56:38.694" v="9369" actId="20577"/>
        <pc:sldMkLst>
          <pc:docMk/>
          <pc:sldMk cId="1667485460" sldId="266"/>
        </pc:sldMkLst>
        <pc:spChg chg="mod">
          <ac:chgData name="Dave Faulkner" userId="06b0f3c5a45de278" providerId="LiveId" clId="{FDC2C625-C64D-4740-94AE-46591D81EC96}" dt="2017-10-28T17:25:52.044" v="1255" actId="1076"/>
          <ac:spMkLst>
            <pc:docMk/>
            <pc:sldMk cId="1667485460" sldId="266"/>
            <ac:spMk id="2" creationId="{8C9FCFBA-8BDE-445D-8420-A601EB37A2C3}"/>
          </ac:spMkLst>
        </pc:spChg>
        <pc:spChg chg="mod">
          <ac:chgData name="Dave Faulkner" userId="06b0f3c5a45de278" providerId="LiveId" clId="{FDC2C625-C64D-4740-94AE-46591D81EC96}" dt="2017-10-30T21:28:53.017" v="9303" actId="20577"/>
          <ac:spMkLst>
            <pc:docMk/>
            <pc:sldMk cId="1667485460" sldId="266"/>
            <ac:spMk id="17" creationId="{00000000-0008-0000-0D00-000036000000}"/>
          </ac:spMkLst>
        </pc:spChg>
        <pc:spChg chg="mod">
          <ac:chgData name="Dave Faulkner" userId="06b0f3c5a45de278" providerId="LiveId" clId="{FDC2C625-C64D-4740-94AE-46591D81EC96}" dt="2017-10-29T15:41:43.770" v="5045" actId="20577"/>
          <ac:spMkLst>
            <pc:docMk/>
            <pc:sldMk cId="1667485460" sldId="266"/>
            <ac:spMk id="20" creationId="{D4AF075E-5E66-4F87-A4BF-DA9364A30DDF}"/>
          </ac:spMkLst>
        </pc:spChg>
        <pc:spChg chg="add del">
          <ac:chgData name="Dave Faulkner" userId="06b0f3c5a45de278" providerId="LiveId" clId="{FDC2C625-C64D-4740-94AE-46591D81EC96}" dt="2017-10-28T17:26:29.226" v="1258" actId="1076"/>
          <ac:spMkLst>
            <pc:docMk/>
            <pc:sldMk cId="1667485460" sldId="266"/>
            <ac:spMk id="22" creationId="{74DEB64D-3876-4B33-BB66-D5EEB90B720B}"/>
          </ac:spMkLst>
        </pc:spChg>
        <pc:spChg chg="add mod">
          <ac:chgData name="Dave Faulkner" userId="06b0f3c5a45de278" providerId="LiveId" clId="{FDC2C625-C64D-4740-94AE-46591D81EC96}" dt="2017-10-28T21:16:43.489" v="3654" actId="20577"/>
          <ac:spMkLst>
            <pc:docMk/>
            <pc:sldMk cId="1667485460" sldId="266"/>
            <ac:spMk id="22" creationId="{801750C8-4B48-42BD-9DB6-8C09FEF06604}"/>
          </ac:spMkLst>
        </pc:spChg>
        <pc:spChg chg="add del mod">
          <ac:chgData name="Dave Faulkner" userId="06b0f3c5a45de278" providerId="LiveId" clId="{FDC2C625-C64D-4740-94AE-46591D81EC96}" dt="2017-10-28T19:32:32.278" v="2862" actId="478"/>
          <ac:spMkLst>
            <pc:docMk/>
            <pc:sldMk cId="1667485460" sldId="266"/>
            <ac:spMk id="23" creationId="{120EE46D-A7BF-4A5C-A30B-0B9008AC3699}"/>
          </ac:spMkLst>
        </pc:spChg>
      </pc:sldChg>
      <pc:sldChg chg="add del">
        <pc:chgData name="Dave Faulkner" userId="06b0f3c5a45de278" providerId="LiveId" clId="{FDC2C625-C64D-4740-94AE-46591D81EC96}" dt="2017-10-28T17:35:53.442" v="1339" actId="2696"/>
        <pc:sldMkLst>
          <pc:docMk/>
          <pc:sldMk cId="955318534" sldId="267"/>
        </pc:sldMkLst>
      </pc:sldChg>
      <pc:sldChg chg="modSp ord modTransition modAnim">
        <pc:chgData name="Dave Faulkner" userId="06b0f3c5a45de278" providerId="LiveId" clId="{FDC2C625-C64D-4740-94AE-46591D81EC96}" dt="2017-10-30T21:56:38.694" v="9369" actId="20577"/>
        <pc:sldMkLst>
          <pc:docMk/>
          <pc:sldMk cId="3793808747" sldId="271"/>
        </pc:sldMkLst>
        <pc:spChg chg="mod">
          <ac:chgData name="Dave Faulkner" userId="06b0f3c5a45de278" providerId="LiveId" clId="{FDC2C625-C64D-4740-94AE-46591D81EC96}" dt="2017-10-28T18:12:16.860" v="1866" actId="20577"/>
          <ac:spMkLst>
            <pc:docMk/>
            <pc:sldMk cId="3793808747" sldId="271"/>
            <ac:spMk id="2" creationId="{8C9FCFBA-8BDE-445D-8420-A601EB37A2C3}"/>
          </ac:spMkLst>
        </pc:spChg>
        <pc:spChg chg="mod">
          <ac:chgData name="Dave Faulkner" userId="06b0f3c5a45de278" providerId="LiveId" clId="{FDC2C625-C64D-4740-94AE-46591D81EC96}" dt="2017-10-29T15:47:29.890" v="5081" actId="20577"/>
          <ac:spMkLst>
            <pc:docMk/>
            <pc:sldMk cId="3793808747" sldId="271"/>
            <ac:spMk id="3" creationId="{F8867341-0904-448B-8589-2095A4DBB788}"/>
          </ac:spMkLst>
        </pc:spChg>
      </pc:sldChg>
      <pc:sldChg chg="add del">
        <pc:chgData name="Dave Faulkner" userId="06b0f3c5a45de278" providerId="LiveId" clId="{FDC2C625-C64D-4740-94AE-46591D81EC96}" dt="2017-10-28T17:59:06.015" v="1756" actId="2696"/>
        <pc:sldMkLst>
          <pc:docMk/>
          <pc:sldMk cId="890822106" sldId="272"/>
        </pc:sldMkLst>
      </pc:sldChg>
      <pc:sldChg chg="del">
        <pc:chgData name="Dave Faulkner" userId="06b0f3c5a45de278" providerId="LiveId" clId="{FDC2C625-C64D-4740-94AE-46591D81EC96}" dt="2017-10-28T17:59:07.644" v="1757" actId="2696"/>
        <pc:sldMkLst>
          <pc:docMk/>
          <pc:sldMk cId="901637789" sldId="273"/>
        </pc:sldMkLst>
      </pc:sldChg>
      <pc:sldChg chg="del">
        <pc:chgData name="Dave Faulkner" userId="06b0f3c5a45de278" providerId="LiveId" clId="{FDC2C625-C64D-4740-94AE-46591D81EC96}" dt="2017-10-28T17:47:24.042" v="1568" actId="2696"/>
        <pc:sldMkLst>
          <pc:docMk/>
          <pc:sldMk cId="3929929906" sldId="275"/>
        </pc:sldMkLst>
      </pc:sldChg>
      <pc:sldChg chg="modSp del">
        <pc:chgData name="Dave Faulkner" userId="06b0f3c5a45de278" providerId="LiveId" clId="{FDC2C625-C64D-4740-94AE-46591D81EC96}" dt="2017-10-28T17:57:21.533" v="1712" actId="2696"/>
        <pc:sldMkLst>
          <pc:docMk/>
          <pc:sldMk cId="2909740806" sldId="276"/>
        </pc:sldMkLst>
        <pc:graphicFrameChg chg="mod">
          <ac:chgData name="Dave Faulkner" userId="06b0f3c5a45de278" providerId="LiveId" clId="{FDC2C625-C64D-4740-94AE-46591D81EC96}" dt="2017-10-28T17:52:31.427" v="1635" actId="2696"/>
          <ac:graphicFrameMkLst>
            <pc:docMk/>
            <pc:sldMk cId="2909740806" sldId="276"/>
            <ac:graphicFrameMk id="8" creationId="{2C551C35-56F1-477F-B77D-899308CC9CAC}"/>
          </ac:graphicFrameMkLst>
        </pc:graphicFrameChg>
      </pc:sldChg>
      <pc:sldChg chg="addSp delSp modSp modTransition delAnim modAnim modNotesTx">
        <pc:chgData name="Dave Faulkner" userId="06b0f3c5a45de278" providerId="LiveId" clId="{FDC2C625-C64D-4740-94AE-46591D81EC96}" dt="2017-10-30T21:56:38.694" v="9369" actId="20577"/>
        <pc:sldMkLst>
          <pc:docMk/>
          <pc:sldMk cId="266144206" sldId="277"/>
        </pc:sldMkLst>
        <pc:picChg chg="add mod modCrop">
          <ac:chgData name="Dave Faulkner" userId="06b0f3c5a45de278" providerId="LiveId" clId="{FDC2C625-C64D-4740-94AE-46591D81EC96}" dt="2017-10-30T20:39:05.994" v="8896" actId="732"/>
          <ac:picMkLst>
            <pc:docMk/>
            <pc:sldMk cId="266144206" sldId="277"/>
            <ac:picMk id="4" creationId="{CA8B032C-4093-48B8-8F1D-B0E196BB2F7B}"/>
          </ac:picMkLst>
        </pc:picChg>
        <pc:picChg chg="add mod modCrop">
          <ac:chgData name="Dave Faulkner" userId="06b0f3c5a45de278" providerId="LiveId" clId="{FDC2C625-C64D-4740-94AE-46591D81EC96}" dt="2017-10-30T20:40:13.764" v="8912" actId="1076"/>
          <ac:picMkLst>
            <pc:docMk/>
            <pc:sldMk cId="266144206" sldId="277"/>
            <ac:picMk id="6" creationId="{A82F8C7B-F162-4F72-9F81-EC39164581B2}"/>
          </ac:picMkLst>
        </pc:picChg>
        <pc:picChg chg="del">
          <ac:chgData name="Dave Faulkner" userId="06b0f3c5a45de278" providerId="LiveId" clId="{FDC2C625-C64D-4740-94AE-46591D81EC96}" dt="2017-10-30T20:38:25.598" v="8875" actId="478"/>
          <ac:picMkLst>
            <pc:docMk/>
            <pc:sldMk cId="266144206" sldId="277"/>
            <ac:picMk id="12" creationId="{1137EF7E-CC30-4CD2-A79F-5F0DEF8895CD}"/>
          </ac:picMkLst>
        </pc:picChg>
        <pc:picChg chg="del">
          <ac:chgData name="Dave Faulkner" userId="06b0f3c5a45de278" providerId="LiveId" clId="{FDC2C625-C64D-4740-94AE-46591D81EC96}" dt="2017-10-30T20:38:26.514" v="8876" actId="478"/>
          <ac:picMkLst>
            <pc:docMk/>
            <pc:sldMk cId="266144206" sldId="277"/>
            <ac:picMk id="13" creationId="{2E8E8A0E-8047-45EA-89A3-44F2EBF4FAF9}"/>
          </ac:picMkLst>
        </pc:picChg>
      </pc:sldChg>
      <pc:sldChg chg="modSp modTransition modAnim modNotesTx">
        <pc:chgData name="Dave Faulkner" userId="06b0f3c5a45de278" providerId="LiveId" clId="{FDC2C625-C64D-4740-94AE-46591D81EC96}" dt="2017-10-30T21:56:38.694" v="9369" actId="20577"/>
        <pc:sldMkLst>
          <pc:docMk/>
          <pc:sldMk cId="4028715505" sldId="279"/>
        </pc:sldMkLst>
        <pc:spChg chg="mod">
          <ac:chgData name="Dave Faulkner" userId="06b0f3c5a45de278" providerId="LiveId" clId="{FDC2C625-C64D-4740-94AE-46591D81EC96}" dt="2017-10-28T18:21:39.334" v="2006" actId="20577"/>
          <ac:spMkLst>
            <pc:docMk/>
            <pc:sldMk cId="4028715505" sldId="279"/>
            <ac:spMk id="2" creationId="{C865E0B0-461A-4094-81B8-0C38A2DB1EB0}"/>
          </ac:spMkLst>
        </pc:spChg>
      </pc:sldChg>
      <pc:sldChg chg="addSp delSp modSp modTransition modAnim modNotesTx">
        <pc:chgData name="Dave Faulkner" userId="06b0f3c5a45de278" providerId="LiveId" clId="{FDC2C625-C64D-4740-94AE-46591D81EC96}" dt="2017-10-30T21:56:38.694" v="9369" actId="20577"/>
        <pc:sldMkLst>
          <pc:docMk/>
          <pc:sldMk cId="2125074014" sldId="300"/>
        </pc:sldMkLst>
        <pc:spChg chg="mod">
          <ac:chgData name="Dave Faulkner" userId="06b0f3c5a45de278" providerId="LiveId" clId="{FDC2C625-C64D-4740-94AE-46591D81EC96}" dt="2017-10-28T18:17:43.038" v="1922" actId="6549"/>
          <ac:spMkLst>
            <pc:docMk/>
            <pc:sldMk cId="2125074014" sldId="300"/>
            <ac:spMk id="2" creationId="{B2F25B67-0D9D-4DB6-BF85-A4AEC370B34F}"/>
          </ac:spMkLst>
        </pc:spChg>
        <pc:spChg chg="mod">
          <ac:chgData name="Dave Faulkner" userId="06b0f3c5a45de278" providerId="LiveId" clId="{FDC2C625-C64D-4740-94AE-46591D81EC96}" dt="2017-10-28T19:35:11.538" v="2893" actId="1076"/>
          <ac:spMkLst>
            <pc:docMk/>
            <pc:sldMk cId="2125074014" sldId="300"/>
            <ac:spMk id="7" creationId="{C32A1866-785E-41A6-AA6E-517CBB15C621}"/>
          </ac:spMkLst>
        </pc:spChg>
        <pc:spChg chg="add del mod">
          <ac:chgData name="Dave Faulkner" userId="06b0f3c5a45de278" providerId="LiveId" clId="{FDC2C625-C64D-4740-94AE-46591D81EC96}" dt="2017-10-28T19:35:15.578" v="2894" actId="478"/>
          <ac:spMkLst>
            <pc:docMk/>
            <pc:sldMk cId="2125074014" sldId="300"/>
            <ac:spMk id="8" creationId="{90698967-C07F-47F0-A76B-00DA076F362E}"/>
          </ac:spMkLst>
        </pc:spChg>
        <pc:spChg chg="add del">
          <ac:chgData name="Dave Faulkner" userId="06b0f3c5a45de278" providerId="LiveId" clId="{FDC2C625-C64D-4740-94AE-46591D81EC96}" dt="2017-10-28T19:35:10.616" v="2892" actId="478"/>
          <ac:spMkLst>
            <pc:docMk/>
            <pc:sldMk cId="2125074014" sldId="300"/>
            <ac:spMk id="10" creationId="{2C947649-215A-47BE-8909-25183D53F15E}"/>
          </ac:spMkLst>
        </pc:spChg>
      </pc:sldChg>
      <pc:sldChg chg="addSp delSp modSp modTransition modAnim modNotesTx">
        <pc:chgData name="Dave Faulkner" userId="06b0f3c5a45de278" providerId="LiveId" clId="{FDC2C625-C64D-4740-94AE-46591D81EC96}" dt="2017-10-30T21:56:38.694" v="9369" actId="20577"/>
        <pc:sldMkLst>
          <pc:docMk/>
          <pc:sldMk cId="301823322" sldId="301"/>
        </pc:sldMkLst>
        <pc:spChg chg="mod">
          <ac:chgData name="Dave Faulkner" userId="06b0f3c5a45de278" providerId="LiveId" clId="{FDC2C625-C64D-4740-94AE-46591D81EC96}" dt="2017-10-28T18:17:12.653" v="1920" actId="20577"/>
          <ac:spMkLst>
            <pc:docMk/>
            <pc:sldMk cId="301823322" sldId="301"/>
            <ac:spMk id="2" creationId="{85151042-2D5E-4623-A72F-F8FE2C444AC4}"/>
          </ac:spMkLst>
        </pc:spChg>
        <pc:spChg chg="add mod">
          <ac:chgData name="Dave Faulkner" userId="06b0f3c5a45de278" providerId="LiveId" clId="{FDC2C625-C64D-4740-94AE-46591D81EC96}" dt="2017-10-30T16:22:25.513" v="6102" actId="164"/>
          <ac:spMkLst>
            <pc:docMk/>
            <pc:sldMk cId="301823322" sldId="301"/>
            <ac:spMk id="7" creationId="{0D504CA8-C577-4BA7-8016-6F54D0A783A8}"/>
          </ac:spMkLst>
        </pc:spChg>
        <pc:spChg chg="add mod">
          <ac:chgData name="Dave Faulkner" userId="06b0f3c5a45de278" providerId="LiveId" clId="{FDC2C625-C64D-4740-94AE-46591D81EC96}" dt="2017-10-30T16:22:25.513" v="6102" actId="164"/>
          <ac:spMkLst>
            <pc:docMk/>
            <pc:sldMk cId="301823322" sldId="301"/>
            <ac:spMk id="9" creationId="{6BE3E030-D0EC-4607-990A-D85758F4C3AF}"/>
          </ac:spMkLst>
        </pc:spChg>
        <pc:spChg chg="add">
          <ac:chgData name="Dave Faulkner" userId="06b0f3c5a45de278" providerId="LiveId" clId="{FDC2C625-C64D-4740-94AE-46591D81EC96}" dt="2017-10-28T18:14:51.147" v="1881" actId="20577"/>
          <ac:spMkLst>
            <pc:docMk/>
            <pc:sldMk cId="301823322" sldId="301"/>
            <ac:spMk id="10" creationId="{3DF687E1-6249-486F-BB00-AFE942C7DCB2}"/>
          </ac:spMkLst>
        </pc:spChg>
        <pc:spChg chg="add mod">
          <ac:chgData name="Dave Faulkner" userId="06b0f3c5a45de278" providerId="LiveId" clId="{FDC2C625-C64D-4740-94AE-46591D81EC96}" dt="2017-10-30T16:22:25.513" v="6102" actId="164"/>
          <ac:spMkLst>
            <pc:docMk/>
            <pc:sldMk cId="301823322" sldId="301"/>
            <ac:spMk id="11" creationId="{1F2E2F05-1696-4D33-A444-4F795D4BFAC2}"/>
          </ac:spMkLst>
        </pc:spChg>
        <pc:spChg chg="add mod">
          <ac:chgData name="Dave Faulkner" userId="06b0f3c5a45de278" providerId="LiveId" clId="{FDC2C625-C64D-4740-94AE-46591D81EC96}" dt="2017-10-30T16:22:25.513" v="6102" actId="164"/>
          <ac:spMkLst>
            <pc:docMk/>
            <pc:sldMk cId="301823322" sldId="301"/>
            <ac:spMk id="12" creationId="{EF1AB6C9-FA53-4C0D-AE5C-5004A25908ED}"/>
          </ac:spMkLst>
        </pc:spChg>
        <pc:spChg chg="add mod">
          <ac:chgData name="Dave Faulkner" userId="06b0f3c5a45de278" providerId="LiveId" clId="{FDC2C625-C64D-4740-94AE-46591D81EC96}" dt="2017-10-30T16:22:25.513" v="6102" actId="164"/>
          <ac:spMkLst>
            <pc:docMk/>
            <pc:sldMk cId="301823322" sldId="301"/>
            <ac:spMk id="13" creationId="{86F89FED-7540-41B2-923B-AF70398C96EE}"/>
          </ac:spMkLst>
        </pc:spChg>
        <pc:spChg chg="add mod">
          <ac:chgData name="Dave Faulkner" userId="06b0f3c5a45de278" providerId="LiveId" clId="{FDC2C625-C64D-4740-94AE-46591D81EC96}" dt="2017-10-30T16:22:25.513" v="6102" actId="164"/>
          <ac:spMkLst>
            <pc:docMk/>
            <pc:sldMk cId="301823322" sldId="301"/>
            <ac:spMk id="14" creationId="{0CD30EDC-7CC6-44D8-9C5A-D197BB936081}"/>
          </ac:spMkLst>
        </pc:spChg>
        <pc:grpChg chg="add mod">
          <ac:chgData name="Dave Faulkner" userId="06b0f3c5a45de278" providerId="LiveId" clId="{FDC2C625-C64D-4740-94AE-46591D81EC96}" dt="2017-10-30T16:22:25.513" v="6102" actId="164"/>
          <ac:grpSpMkLst>
            <pc:docMk/>
            <pc:sldMk cId="301823322" sldId="301"/>
            <ac:grpSpMk id="4" creationId="{AB821EFF-9984-4D48-84B6-4B51D9D37CA3}"/>
          </ac:grpSpMkLst>
        </pc:grpChg>
        <pc:graphicFrameChg chg="del">
          <ac:chgData name="Dave Faulkner" userId="06b0f3c5a45de278" providerId="LiveId" clId="{FDC2C625-C64D-4740-94AE-46591D81EC96}" dt="2017-10-28T18:14:36.388" v="1880" actId="478"/>
          <ac:graphicFrameMkLst>
            <pc:docMk/>
            <pc:sldMk cId="301823322" sldId="301"/>
            <ac:graphicFrameMk id="6" creationId="{157AEB6C-CCEB-4468-A8E9-87F0F94165BA}"/>
          </ac:graphicFrameMkLst>
        </pc:graphicFrameChg>
      </pc:sldChg>
      <pc:sldChg chg="addSp delSp modSp modTransition addAnim delAnim modAnim modNotesTx">
        <pc:chgData name="Dave Faulkner" userId="06b0f3c5a45de278" providerId="LiveId" clId="{FDC2C625-C64D-4740-94AE-46591D81EC96}" dt="2017-10-30T21:56:38.694" v="9369" actId="20577"/>
        <pc:sldMkLst>
          <pc:docMk/>
          <pc:sldMk cId="2786398257" sldId="302"/>
        </pc:sldMkLst>
        <pc:spChg chg="mod">
          <ac:chgData name="Dave Faulkner" userId="06b0f3c5a45de278" providerId="LiveId" clId="{FDC2C625-C64D-4740-94AE-46591D81EC96}" dt="2017-10-28T18:20:31.228" v="1981" actId="20577"/>
          <ac:spMkLst>
            <pc:docMk/>
            <pc:sldMk cId="2786398257" sldId="302"/>
            <ac:spMk id="2" creationId="{EEC6D1A3-E03A-4DB3-A4D1-9663B6E0B7DF}"/>
          </ac:spMkLst>
        </pc:spChg>
        <pc:spChg chg="mod">
          <ac:chgData name="Dave Faulkner" userId="06b0f3c5a45de278" providerId="LiveId" clId="{FDC2C625-C64D-4740-94AE-46591D81EC96}" dt="2017-10-30T20:45:51.103" v="8957" actId="14100"/>
          <ac:spMkLst>
            <pc:docMk/>
            <pc:sldMk cId="2786398257" sldId="302"/>
            <ac:spMk id="3" creationId="{E2F0C5D8-C97D-4CA0-BA9A-BF5C50281F14}"/>
          </ac:spMkLst>
        </pc:spChg>
        <pc:spChg chg="add del mod ord">
          <ac:chgData name="Dave Faulkner" userId="06b0f3c5a45de278" providerId="LiveId" clId="{FDC2C625-C64D-4740-94AE-46591D81EC96}" dt="2017-10-30T20:52:01.175" v="9076" actId="478"/>
          <ac:spMkLst>
            <pc:docMk/>
            <pc:sldMk cId="2786398257" sldId="302"/>
            <ac:spMk id="4" creationId="{DFC9EFC5-D589-4E57-B036-FB941CC9F016}"/>
          </ac:spMkLst>
        </pc:spChg>
        <pc:spChg chg="add del mod">
          <ac:chgData name="Dave Faulkner" userId="06b0f3c5a45de278" providerId="LiveId" clId="{FDC2C625-C64D-4740-94AE-46591D81EC96}" dt="2017-10-30T20:52:01.175" v="9076" actId="478"/>
          <ac:spMkLst>
            <pc:docMk/>
            <pc:sldMk cId="2786398257" sldId="302"/>
            <ac:spMk id="8" creationId="{089A441B-EBAD-4062-A514-7E207FB3467F}"/>
          </ac:spMkLst>
        </pc:spChg>
        <pc:spChg chg="add mod">
          <ac:chgData name="Dave Faulkner" userId="06b0f3c5a45de278" providerId="LiveId" clId="{FDC2C625-C64D-4740-94AE-46591D81EC96}" dt="2017-10-30T20:51:53.161" v="9075" actId="164"/>
          <ac:spMkLst>
            <pc:docMk/>
            <pc:sldMk cId="2786398257" sldId="302"/>
            <ac:spMk id="9" creationId="{D74B6E52-991A-485B-BCF0-D0EF6DB78AD7}"/>
          </ac:spMkLst>
        </pc:spChg>
        <pc:grpChg chg="add del mod">
          <ac:chgData name="Dave Faulkner" userId="06b0f3c5a45de278" providerId="LiveId" clId="{FDC2C625-C64D-4740-94AE-46591D81EC96}" dt="2017-10-30T20:52:19.683" v="9079" actId="478"/>
          <ac:grpSpMkLst>
            <pc:docMk/>
            <pc:sldMk cId="2786398257" sldId="302"/>
            <ac:grpSpMk id="10" creationId="{5727BF74-B084-485C-BC56-8DF617F6061F}"/>
          </ac:grpSpMkLst>
        </pc:grpChg>
        <pc:picChg chg="del mod">
          <ac:chgData name="Dave Faulkner" userId="06b0f3c5a45de278" providerId="LiveId" clId="{FDC2C625-C64D-4740-94AE-46591D81EC96}" dt="2017-10-30T20:43:09.737" v="8932" actId="478"/>
          <ac:picMkLst>
            <pc:docMk/>
            <pc:sldMk cId="2786398257" sldId="302"/>
            <ac:picMk id="6" creationId="{D69AC650-A3C6-4B42-B677-AAE50E09B2AD}"/>
          </ac:picMkLst>
        </pc:picChg>
        <pc:picChg chg="add mod modCrop">
          <ac:chgData name="Dave Faulkner" userId="06b0f3c5a45de278" providerId="LiveId" clId="{FDC2C625-C64D-4740-94AE-46591D81EC96}" dt="2017-10-30T20:51:53.161" v="9075" actId="164"/>
          <ac:picMkLst>
            <pc:docMk/>
            <pc:sldMk cId="2786398257" sldId="302"/>
            <ac:picMk id="7" creationId="{4F187439-CB1E-49B7-A23E-586BC237B893}"/>
          </ac:picMkLst>
        </pc:picChg>
        <pc:picChg chg="add mod">
          <ac:chgData name="Dave Faulkner" userId="06b0f3c5a45de278" providerId="LiveId" clId="{FDC2C625-C64D-4740-94AE-46591D81EC96}" dt="2017-10-30T20:52:21.995" v="9080" actId="1076"/>
          <ac:picMkLst>
            <pc:docMk/>
            <pc:sldMk cId="2786398257" sldId="302"/>
            <ac:picMk id="11" creationId="{1F219A81-C5F9-4912-8136-0C57D20FA230}"/>
          </ac:picMkLst>
        </pc:picChg>
      </pc:sldChg>
      <pc:sldChg chg="addSp delSp modSp modTransition modAnim modNotesTx">
        <pc:chgData name="Dave Faulkner" userId="06b0f3c5a45de278" providerId="LiveId" clId="{FDC2C625-C64D-4740-94AE-46591D81EC96}" dt="2017-10-30T21:56:38.694" v="9369" actId="20577"/>
        <pc:sldMkLst>
          <pc:docMk/>
          <pc:sldMk cId="3362464426" sldId="303"/>
        </pc:sldMkLst>
        <pc:spChg chg="add del mod">
          <ac:chgData name="Dave Faulkner" userId="06b0f3c5a45de278" providerId="LiveId" clId="{FDC2C625-C64D-4740-94AE-46591D81EC96}" dt="2017-10-28T19:35:24.388" v="2896" actId="478"/>
          <ac:spMkLst>
            <pc:docMk/>
            <pc:sldMk cId="3362464426" sldId="303"/>
            <ac:spMk id="10" creationId="{FF54C287-59E0-443A-B00B-3BCCE6C6D9EC}"/>
          </ac:spMkLst>
        </pc:spChg>
      </pc:sldChg>
      <pc:sldChg chg="addSp delSp modSp modTransition modAnim modNotesTx">
        <pc:chgData name="Dave Faulkner" userId="06b0f3c5a45de278" providerId="LiveId" clId="{FDC2C625-C64D-4740-94AE-46591D81EC96}" dt="2017-10-30T21:56:38.694" v="9369" actId="20577"/>
        <pc:sldMkLst>
          <pc:docMk/>
          <pc:sldMk cId="2204465590" sldId="304"/>
        </pc:sldMkLst>
        <pc:spChg chg="add del mod">
          <ac:chgData name="Dave Faulkner" userId="06b0f3c5a45de278" providerId="LiveId" clId="{FDC2C625-C64D-4740-94AE-46591D81EC96}" dt="2017-10-28T19:35:20.682" v="2895" actId="478"/>
          <ac:spMkLst>
            <pc:docMk/>
            <pc:sldMk cId="2204465590" sldId="304"/>
            <ac:spMk id="8" creationId="{DD603C36-90D3-4D8E-9A11-2EADDE7D755B}"/>
          </ac:spMkLst>
        </pc:spChg>
      </pc:sldChg>
      <pc:sldChg chg="addSp delSp modSp modTransition delAnim modAnim modNotesTx">
        <pc:chgData name="Dave Faulkner" userId="06b0f3c5a45de278" providerId="LiveId" clId="{FDC2C625-C64D-4740-94AE-46591D81EC96}" dt="2017-10-30T21:56:38.694" v="9369" actId="20577"/>
        <pc:sldMkLst>
          <pc:docMk/>
          <pc:sldMk cId="51470674" sldId="308"/>
        </pc:sldMkLst>
        <pc:spChg chg="mod">
          <ac:chgData name="Dave Faulkner" userId="06b0f3c5a45de278" providerId="LiveId" clId="{FDC2C625-C64D-4740-94AE-46591D81EC96}" dt="2017-10-28T18:20:25.731" v="1978" actId="6549"/>
          <ac:spMkLst>
            <pc:docMk/>
            <pc:sldMk cId="51470674" sldId="308"/>
            <ac:spMk id="2" creationId="{EEC6D1A3-E03A-4DB3-A4D1-9663B6E0B7DF}"/>
          </ac:spMkLst>
        </pc:spChg>
        <pc:spChg chg="del">
          <ac:chgData name="Dave Faulkner" userId="06b0f3c5a45de278" providerId="LiveId" clId="{FDC2C625-C64D-4740-94AE-46591D81EC96}" dt="2017-10-30T20:52:38.957" v="9083" actId="478"/>
          <ac:spMkLst>
            <pc:docMk/>
            <pc:sldMk cId="51470674" sldId="308"/>
            <ac:spMk id="7" creationId="{78E1B7A5-32D2-4CC2-BE05-A7F1D170829A}"/>
          </ac:spMkLst>
        </pc:spChg>
        <pc:picChg chg="del mod">
          <ac:chgData name="Dave Faulkner" userId="06b0f3c5a45de278" providerId="LiveId" clId="{FDC2C625-C64D-4740-94AE-46591D81EC96}" dt="2017-10-30T20:52:37.060" v="9082" actId="478"/>
          <ac:picMkLst>
            <pc:docMk/>
            <pc:sldMk cId="51470674" sldId="308"/>
            <ac:picMk id="6" creationId="{11F34970-1A2A-464D-A2D6-25DB04A14E4A}"/>
          </ac:picMkLst>
        </pc:picChg>
        <pc:picChg chg="add">
          <ac:chgData name="Dave Faulkner" userId="06b0f3c5a45de278" providerId="LiveId" clId="{FDC2C625-C64D-4740-94AE-46591D81EC96}" dt="2017-10-30T20:52:40.442" v="9084" actId="20577"/>
          <ac:picMkLst>
            <pc:docMk/>
            <pc:sldMk cId="51470674" sldId="308"/>
            <ac:picMk id="8" creationId="{24BD776C-8B67-44FE-8685-F3ABFAA329BF}"/>
          </ac:picMkLst>
        </pc:picChg>
      </pc:sldChg>
      <pc:sldChg chg="addSp delSp modSp modTransition modAnim modNotesTx">
        <pc:chgData name="Dave Faulkner" userId="06b0f3c5a45de278" providerId="LiveId" clId="{FDC2C625-C64D-4740-94AE-46591D81EC96}" dt="2017-10-30T21:56:38.694" v="9369" actId="20577"/>
        <pc:sldMkLst>
          <pc:docMk/>
          <pc:sldMk cId="201418327" sldId="313"/>
        </pc:sldMkLst>
        <pc:spChg chg="mod">
          <ac:chgData name="Dave Faulkner" userId="06b0f3c5a45de278" providerId="LiveId" clId="{FDC2C625-C64D-4740-94AE-46591D81EC96}" dt="2017-10-28T17:28:12.018" v="1262" actId="120"/>
          <ac:spMkLst>
            <pc:docMk/>
            <pc:sldMk cId="201418327" sldId="313"/>
            <ac:spMk id="2" creationId="{8C9FCFBA-8BDE-445D-8420-A601EB37A2C3}"/>
          </ac:spMkLst>
        </pc:spChg>
        <pc:spChg chg="mod">
          <ac:chgData name="Dave Faulkner" userId="06b0f3c5a45de278" providerId="LiveId" clId="{FDC2C625-C64D-4740-94AE-46591D81EC96}" dt="2017-10-29T15:40:34.606" v="5019" actId="14100"/>
          <ac:spMkLst>
            <pc:docMk/>
            <pc:sldMk cId="201418327" sldId="313"/>
            <ac:spMk id="17" creationId="{00000000-0008-0000-0D00-000036000000}"/>
          </ac:spMkLst>
        </pc:spChg>
        <pc:spChg chg="mod">
          <ac:chgData name="Dave Faulkner" userId="06b0f3c5a45de278" providerId="LiveId" clId="{FDC2C625-C64D-4740-94AE-46591D81EC96}" dt="2017-10-29T15:43:14.487" v="5079" actId="20577"/>
          <ac:spMkLst>
            <pc:docMk/>
            <pc:sldMk cId="201418327" sldId="313"/>
            <ac:spMk id="20" creationId="{D4AF075E-5E66-4F87-A4BF-DA9364A30DDF}"/>
          </ac:spMkLst>
        </pc:spChg>
        <pc:spChg chg="add del mod">
          <ac:chgData name="Dave Faulkner" userId="06b0f3c5a45de278" providerId="LiveId" clId="{FDC2C625-C64D-4740-94AE-46591D81EC96}" dt="2017-10-28T19:32:44.606" v="2867" actId="478"/>
          <ac:spMkLst>
            <pc:docMk/>
            <pc:sldMk cId="201418327" sldId="313"/>
            <ac:spMk id="22" creationId="{C7F60CD3-7511-4A97-8E51-9FF24163542E}"/>
          </ac:spMkLst>
        </pc:spChg>
        <pc:spChg chg="add mod">
          <ac:chgData name="Dave Faulkner" userId="06b0f3c5a45de278" providerId="LiveId" clId="{FDC2C625-C64D-4740-94AE-46591D81EC96}" dt="2017-10-28T21:05:00.650" v="3576" actId="2711"/>
          <ac:spMkLst>
            <pc:docMk/>
            <pc:sldMk cId="201418327" sldId="313"/>
            <ac:spMk id="24" creationId="{69D14AB7-AAAC-4B86-8636-ADC214731D46}"/>
          </ac:spMkLst>
        </pc:spChg>
      </pc:sldChg>
      <pc:sldChg chg="modTransition modNotesTx">
        <pc:chgData name="Dave Faulkner" userId="06b0f3c5a45de278" providerId="LiveId" clId="{FDC2C625-C64D-4740-94AE-46591D81EC96}" dt="2017-10-30T21:56:38.694" v="9369" actId="20577"/>
        <pc:sldMkLst>
          <pc:docMk/>
          <pc:sldMk cId="2394164776" sldId="314"/>
        </pc:sldMkLst>
      </pc:sldChg>
      <pc:sldChg chg="addSp delSp modSp ord modTransition modAnim modNotesTx">
        <pc:chgData name="Dave Faulkner" userId="06b0f3c5a45de278" providerId="LiveId" clId="{FDC2C625-C64D-4740-94AE-46591D81EC96}" dt="2017-10-30T21:56:38.694" v="9369" actId="20577"/>
        <pc:sldMkLst>
          <pc:docMk/>
          <pc:sldMk cId="3520810301" sldId="315"/>
        </pc:sldMkLst>
        <pc:spChg chg="mod">
          <ac:chgData name="Dave Faulkner" userId="06b0f3c5a45de278" providerId="LiveId" clId="{FDC2C625-C64D-4740-94AE-46591D81EC96}" dt="2017-10-30T16:36:15.619" v="6245" actId="20577"/>
          <ac:spMkLst>
            <pc:docMk/>
            <pc:sldMk cId="3520810301" sldId="315"/>
            <ac:spMk id="2" creationId="{EAFDBF7B-2566-4503-8F7F-3AE51888A310}"/>
          </ac:spMkLst>
        </pc:spChg>
        <pc:spChg chg="mod">
          <ac:chgData name="Dave Faulkner" userId="06b0f3c5a45de278" providerId="LiveId" clId="{FDC2C625-C64D-4740-94AE-46591D81EC96}" dt="2017-10-30T16:07:40.382" v="6027" actId="113"/>
          <ac:spMkLst>
            <pc:docMk/>
            <pc:sldMk cId="3520810301" sldId="315"/>
            <ac:spMk id="3" creationId="{AF3096B3-7ADA-4B47-9997-11A53966373B}"/>
          </ac:spMkLst>
        </pc:spChg>
        <pc:spChg chg="add del mod">
          <ac:chgData name="Dave Faulkner" userId="06b0f3c5a45de278" providerId="LiveId" clId="{FDC2C625-C64D-4740-94AE-46591D81EC96}" dt="2017-10-28T15:53:55.017" v="641" actId="931"/>
          <ac:spMkLst>
            <pc:docMk/>
            <pc:sldMk cId="3520810301" sldId="315"/>
            <ac:spMk id="4" creationId="{F366CD56-2BA8-40BE-A99C-6E6EA4988A7C}"/>
          </ac:spMkLst>
        </pc:spChg>
        <pc:spChg chg="add del mod">
          <ac:chgData name="Dave Faulkner" userId="06b0f3c5a45de278" providerId="LiveId" clId="{FDC2C625-C64D-4740-94AE-46591D81EC96}" dt="2017-10-29T16:50:48.218" v="5860" actId="1037"/>
          <ac:spMkLst>
            <pc:docMk/>
            <pc:sldMk cId="3520810301" sldId="315"/>
            <ac:spMk id="5" creationId="{5744ADBF-DC9B-4E65-8243-B1E10D2B9FD4}"/>
          </ac:spMkLst>
        </pc:spChg>
        <pc:spChg chg="add del mod">
          <ac:chgData name="Dave Faulkner" userId="06b0f3c5a45de278" providerId="LiveId" clId="{FDC2C625-C64D-4740-94AE-46591D81EC96}" dt="2017-10-30T20:35:42.807" v="8846" actId="931"/>
          <ac:spMkLst>
            <pc:docMk/>
            <pc:sldMk cId="3520810301" sldId="315"/>
            <ac:spMk id="5" creationId="{8574F581-09E8-4DA4-8576-9906FFE1D1EA}"/>
          </ac:spMkLst>
        </pc:spChg>
        <pc:spChg chg="add del mod">
          <ac:chgData name="Dave Faulkner" userId="06b0f3c5a45de278" providerId="LiveId" clId="{FDC2C625-C64D-4740-94AE-46591D81EC96}" dt="2017-10-30T20:42:13.994" v="8923" actId="478"/>
          <ac:spMkLst>
            <pc:docMk/>
            <pc:sldMk cId="3520810301" sldId="315"/>
            <ac:spMk id="8" creationId="{278288AE-39A3-42E0-9FC1-539292C61AF9}"/>
          </ac:spMkLst>
        </pc:spChg>
        <pc:spChg chg="add del mod">
          <ac:chgData name="Dave Faulkner" userId="06b0f3c5a45de278" providerId="LiveId" clId="{FDC2C625-C64D-4740-94AE-46591D81EC96}" dt="2017-10-29T16:52:23.849" v="5906" actId="1037"/>
          <ac:spMkLst>
            <pc:docMk/>
            <pc:sldMk cId="3520810301" sldId="315"/>
            <ac:spMk id="11" creationId="{0FEB9693-FDD3-417E-B49A-4D71C4967B1C}"/>
          </ac:spMkLst>
        </pc:spChg>
        <pc:picChg chg="add del mod modCrop">
          <ac:chgData name="Dave Faulkner" userId="06b0f3c5a45de278" providerId="LiveId" clId="{FDC2C625-C64D-4740-94AE-46591D81EC96}" dt="2017-10-29T16:50:44.621" v="5859" actId="478"/>
          <ac:picMkLst>
            <pc:docMk/>
            <pc:sldMk cId="3520810301" sldId="315"/>
            <ac:picMk id="6" creationId="{317343CB-464F-456C-8982-488804A765DE}"/>
          </ac:picMkLst>
        </pc:picChg>
        <pc:picChg chg="add mod modCrop">
          <ac:chgData name="Dave Faulkner" userId="06b0f3c5a45de278" providerId="LiveId" clId="{FDC2C625-C64D-4740-94AE-46591D81EC96}" dt="2017-10-30T20:37:08.201" v="8863" actId="1038"/>
          <ac:picMkLst>
            <pc:docMk/>
            <pc:sldMk cId="3520810301" sldId="315"/>
            <ac:picMk id="7" creationId="{A104DD05-7991-437C-B1EF-5AA0FE7830AF}"/>
          </ac:picMkLst>
        </pc:picChg>
        <pc:picChg chg="add del mod modCrop">
          <ac:chgData name="Dave Faulkner" userId="06b0f3c5a45de278" providerId="LiveId" clId="{FDC2C625-C64D-4740-94AE-46591D81EC96}" dt="2017-10-29T16:52:19.833" v="5904" actId="478"/>
          <ac:picMkLst>
            <pc:docMk/>
            <pc:sldMk cId="3520810301" sldId="315"/>
            <ac:picMk id="7" creationId="{F7654F0B-790E-48B3-BD01-64D8FDDE5EAE}"/>
          </ac:picMkLst>
        </pc:picChg>
        <pc:picChg chg="add del mod">
          <ac:chgData name="Dave Faulkner" userId="06b0f3c5a45de278" providerId="LiveId" clId="{FDC2C625-C64D-4740-94AE-46591D81EC96}" dt="2017-10-29T16:52:21.880" v="5905" actId="1037"/>
          <ac:picMkLst>
            <pc:docMk/>
            <pc:sldMk cId="3520810301" sldId="315"/>
            <ac:picMk id="9" creationId="{42D12665-021D-4BEC-A3A3-26B147D39D16}"/>
          </ac:picMkLst>
        </pc:picChg>
        <pc:picChg chg="add del mod">
          <ac:chgData name="Dave Faulkner" userId="06b0f3c5a45de278" providerId="LiveId" clId="{FDC2C625-C64D-4740-94AE-46591D81EC96}" dt="2017-10-30T20:35:30.695" v="8845" actId="478"/>
          <ac:picMkLst>
            <pc:docMk/>
            <pc:sldMk cId="3520810301" sldId="315"/>
            <ac:picMk id="12" creationId="{129AB089-6FC6-409F-85B6-D35D4A555E98}"/>
          </ac:picMkLst>
        </pc:picChg>
      </pc:sldChg>
      <pc:sldChg chg="addSp delSp modSp ord modTransition modAnim">
        <pc:chgData name="Dave Faulkner" userId="06b0f3c5a45de278" providerId="LiveId" clId="{FDC2C625-C64D-4740-94AE-46591D81EC96}" dt="2017-10-30T21:56:38.694" v="9369" actId="20577"/>
        <pc:sldMkLst>
          <pc:docMk/>
          <pc:sldMk cId="2052367480" sldId="316"/>
        </pc:sldMkLst>
        <pc:spChg chg="mod">
          <ac:chgData name="Dave Faulkner" userId="06b0f3c5a45de278" providerId="LiveId" clId="{FDC2C625-C64D-4740-94AE-46591D81EC96}" dt="2017-10-28T18:12:34.656" v="1867" actId="20577"/>
          <ac:spMkLst>
            <pc:docMk/>
            <pc:sldMk cId="2052367480" sldId="316"/>
            <ac:spMk id="2" creationId="{FF3F3ED8-C8BF-458B-859C-9A355A882110}"/>
          </ac:spMkLst>
        </pc:spChg>
        <pc:spChg chg="mod">
          <ac:chgData name="Dave Faulkner" userId="06b0f3c5a45de278" providerId="LiveId" clId="{FDC2C625-C64D-4740-94AE-46591D81EC96}" dt="2017-10-28T21:24:31.149" v="3697" actId="113"/>
          <ac:spMkLst>
            <pc:docMk/>
            <pc:sldMk cId="2052367480" sldId="316"/>
            <ac:spMk id="3" creationId="{FE146C90-8666-4C0A-B571-B30CA6AFB411}"/>
          </ac:spMkLst>
        </pc:spChg>
        <pc:spChg chg="add del mod">
          <ac:chgData name="Dave Faulkner" userId="06b0f3c5a45de278" providerId="LiveId" clId="{FDC2C625-C64D-4740-94AE-46591D81EC96}" dt="2017-10-28T15:57:35.044" v="663" actId="20577"/>
          <ac:spMkLst>
            <pc:docMk/>
            <pc:sldMk cId="2052367480" sldId="316"/>
            <ac:spMk id="4" creationId="{53B8EC4F-2A7D-4959-84B4-64F8A2C5E80F}"/>
          </ac:spMkLst>
        </pc:spChg>
        <pc:spChg chg="add del mod">
          <ac:chgData name="Dave Faulkner" userId="06b0f3c5a45de278" providerId="LiveId" clId="{FDC2C625-C64D-4740-94AE-46591D81EC96}" dt="2017-10-30T20:36:32.113" v="8857" actId="20577"/>
          <ac:spMkLst>
            <pc:docMk/>
            <pc:sldMk cId="2052367480" sldId="316"/>
            <ac:spMk id="5" creationId="{254370F4-2ADD-408D-80E9-0FA79B32E712}"/>
          </ac:spMkLst>
        </pc:spChg>
        <pc:spChg chg="add del mod">
          <ac:chgData name="Dave Faulkner" userId="06b0f3c5a45de278" providerId="LiveId" clId="{FDC2C625-C64D-4740-94AE-46591D81EC96}" dt="2017-10-29T16:52:57.895" v="5913" actId="1076"/>
          <ac:spMkLst>
            <pc:docMk/>
            <pc:sldMk cId="2052367480" sldId="316"/>
            <ac:spMk id="6" creationId="{232B46E2-7FF2-4585-BF48-F7AEBB7AC2F0}"/>
          </ac:spMkLst>
        </pc:spChg>
        <pc:picChg chg="add del mod">
          <ac:chgData name="Dave Faulkner" userId="06b0f3c5a45de278" providerId="LiveId" clId="{FDC2C625-C64D-4740-94AE-46591D81EC96}" dt="2017-10-29T16:52:56.233" v="5912" actId="478"/>
          <ac:picMkLst>
            <pc:docMk/>
            <pc:sldMk cId="2052367480" sldId="316"/>
            <ac:picMk id="5" creationId="{D1757CF1-560C-4E2F-A6AA-3EF0EBED5DB3}"/>
          </ac:picMkLst>
        </pc:picChg>
        <pc:picChg chg="add del mod">
          <ac:chgData name="Dave Faulkner" userId="06b0f3c5a45de278" providerId="LiveId" clId="{FDC2C625-C64D-4740-94AE-46591D81EC96}" dt="2017-10-30T20:36:29.486" v="8856" actId="478"/>
          <ac:picMkLst>
            <pc:docMk/>
            <pc:sldMk cId="2052367480" sldId="316"/>
            <ac:picMk id="7" creationId="{32E97E81-D59F-4BB2-8A8E-CEF4624E0ACB}"/>
          </ac:picMkLst>
        </pc:picChg>
        <pc:picChg chg="add mod">
          <ac:chgData name="Dave Faulkner" userId="06b0f3c5a45de278" providerId="LiveId" clId="{FDC2C625-C64D-4740-94AE-46591D81EC96}" dt="2017-10-30T20:37:00.239" v="8861" actId="1076"/>
          <ac:picMkLst>
            <pc:docMk/>
            <pc:sldMk cId="2052367480" sldId="316"/>
            <ac:picMk id="8" creationId="{0CB986DF-1C34-47D9-A4CA-CFE6153598FC}"/>
          </ac:picMkLst>
        </pc:picChg>
      </pc:sldChg>
      <pc:sldChg chg="modSp del">
        <pc:chgData name="Dave Faulkner" userId="06b0f3c5a45de278" providerId="LiveId" clId="{FDC2C625-C64D-4740-94AE-46591D81EC96}" dt="2017-10-28T17:32:21.339" v="1320" actId="2696"/>
        <pc:sldMkLst>
          <pc:docMk/>
          <pc:sldMk cId="3800428845" sldId="317"/>
        </pc:sldMkLst>
        <pc:spChg chg="mod">
          <ac:chgData name="Dave Faulkner" userId="06b0f3c5a45de278" providerId="LiveId" clId="{FDC2C625-C64D-4740-94AE-46591D81EC96}" dt="2017-10-28T15:47:24.556" v="636" actId="20577"/>
          <ac:spMkLst>
            <pc:docMk/>
            <pc:sldMk cId="3800428845" sldId="317"/>
            <ac:spMk id="2" creationId="{F07E7769-5699-4CC0-9EDB-21352F65BE8F}"/>
          </ac:spMkLst>
        </pc:spChg>
      </pc:sldChg>
      <pc:sldChg chg="addSp delSp modSp modTransition modAnim modNotesTx">
        <pc:chgData name="Dave Faulkner" userId="06b0f3c5a45de278" providerId="LiveId" clId="{FDC2C625-C64D-4740-94AE-46591D81EC96}" dt="2017-10-30T21:56:38.694" v="9369" actId="20577"/>
        <pc:sldMkLst>
          <pc:docMk/>
          <pc:sldMk cId="674301868" sldId="318"/>
        </pc:sldMkLst>
        <pc:spChg chg="add del mod">
          <ac:chgData name="Dave Faulkner" userId="06b0f3c5a45de278" providerId="LiveId" clId="{FDC2C625-C64D-4740-94AE-46591D81EC96}" dt="2017-10-28T19:35:28.210" v="2897" actId="478"/>
          <ac:spMkLst>
            <pc:docMk/>
            <pc:sldMk cId="674301868" sldId="318"/>
            <ac:spMk id="11" creationId="{90E21896-5716-4146-9D42-420A42E80CCC}"/>
          </ac:spMkLst>
        </pc:spChg>
      </pc:sldChg>
      <pc:sldChg chg="del">
        <pc:chgData name="Dave Faulkner" userId="06b0f3c5a45de278" providerId="LiveId" clId="{FDC2C625-C64D-4740-94AE-46591D81EC96}" dt="2017-10-28T18:15:04.501" v="1882" actId="2696"/>
        <pc:sldMkLst>
          <pc:docMk/>
          <pc:sldMk cId="4153327589" sldId="319"/>
        </pc:sldMkLst>
      </pc:sldChg>
      <pc:sldChg chg="modSp del">
        <pc:chgData name="Dave Faulkner" userId="06b0f3c5a45de278" providerId="LiveId" clId="{FDC2C625-C64D-4740-94AE-46591D81EC96}" dt="2017-10-28T19:15:51.688" v="2661" actId="2696"/>
        <pc:sldMkLst>
          <pc:docMk/>
          <pc:sldMk cId="2526716524" sldId="320"/>
        </pc:sldMkLst>
        <pc:spChg chg="mod">
          <ac:chgData name="Dave Faulkner" userId="06b0f3c5a45de278" providerId="LiveId" clId="{FDC2C625-C64D-4740-94AE-46591D81EC96}" dt="2017-10-28T18:22:34.010" v="2050" actId="20577"/>
          <ac:spMkLst>
            <pc:docMk/>
            <pc:sldMk cId="2526716524" sldId="320"/>
            <ac:spMk id="2" creationId="{3A9E8768-F3B3-4400-AC81-3B1B51A7682E}"/>
          </ac:spMkLst>
        </pc:spChg>
      </pc:sldChg>
      <pc:sldChg chg="modSp modTransition modNotesTx">
        <pc:chgData name="Dave Faulkner" userId="06b0f3c5a45de278" providerId="LiveId" clId="{FDC2C625-C64D-4740-94AE-46591D81EC96}" dt="2017-10-30T21:56:38.694" v="9369" actId="20577"/>
        <pc:sldMkLst>
          <pc:docMk/>
          <pc:sldMk cId="430467414" sldId="321"/>
        </pc:sldMkLst>
        <pc:spChg chg="mod">
          <ac:chgData name="Dave Faulkner" userId="06b0f3c5a45de278" providerId="LiveId" clId="{FDC2C625-C64D-4740-94AE-46591D81EC96}" dt="2017-10-30T18:44:29.813" v="8839" actId="20577"/>
          <ac:spMkLst>
            <pc:docMk/>
            <pc:sldMk cId="430467414" sldId="321"/>
            <ac:spMk id="3" creationId="{D11781ED-2EC5-4349-8471-6D65C50F2B1B}"/>
          </ac:spMkLst>
        </pc:spChg>
      </pc:sldChg>
      <pc:sldChg chg="addSp delSp modSp modTransition modNotesTx">
        <pc:chgData name="Dave Faulkner" userId="06b0f3c5a45de278" providerId="LiveId" clId="{FDC2C625-C64D-4740-94AE-46591D81EC96}" dt="2017-10-30T21:56:38.694" v="9369" actId="20577"/>
        <pc:sldMkLst>
          <pc:docMk/>
          <pc:sldMk cId="2629085395" sldId="322"/>
        </pc:sldMkLst>
        <pc:spChg chg="add del mod">
          <ac:chgData name="Dave Faulkner" userId="06b0f3c5a45de278" providerId="LiveId" clId="{FDC2C625-C64D-4740-94AE-46591D81EC96}" dt="2017-10-30T17:04:04.538" v="6408" actId="478"/>
          <ac:spMkLst>
            <pc:docMk/>
            <pc:sldMk cId="2629085395" sldId="322"/>
            <ac:spMk id="2" creationId="{291D5C39-EAA8-4CDD-AE03-CB4313A77D57}"/>
          </ac:spMkLst>
        </pc:spChg>
        <pc:spChg chg="del">
          <ac:chgData name="Dave Faulkner" userId="06b0f3c5a45de278" providerId="LiveId" clId="{FDC2C625-C64D-4740-94AE-46591D81EC96}" dt="2017-10-28T19:18:37.308" v="2662" actId="404"/>
          <ac:spMkLst>
            <pc:docMk/>
            <pc:sldMk cId="2629085395" sldId="322"/>
            <ac:spMk id="2" creationId="{3A9E8768-F3B3-4400-AC81-3B1B51A7682E}"/>
          </ac:spMkLst>
        </pc:spChg>
        <pc:spChg chg="add mod">
          <ac:chgData name="Dave Faulkner" userId="06b0f3c5a45de278" providerId="LiveId" clId="{FDC2C625-C64D-4740-94AE-46591D81EC96}" dt="2017-10-30T16:38:16.139" v="6253" actId="108"/>
          <ac:spMkLst>
            <pc:docMk/>
            <pc:sldMk cId="2629085395" sldId="322"/>
            <ac:spMk id="5" creationId="{F4EF79DC-95C7-4B8D-9202-78BF33B51E37}"/>
          </ac:spMkLst>
        </pc:spChg>
        <pc:spChg chg="del">
          <ac:chgData name="Dave Faulkner" userId="06b0f3c5a45de278" providerId="LiveId" clId="{FDC2C625-C64D-4740-94AE-46591D81EC96}" dt="2017-10-28T19:18:37.308" v="2662" actId="404"/>
          <ac:spMkLst>
            <pc:docMk/>
            <pc:sldMk cId="2629085395" sldId="322"/>
            <ac:spMk id="6" creationId="{14CD9783-AAFA-4D84-A5E2-9CA95F85073C}"/>
          </ac:spMkLst>
        </pc:spChg>
        <pc:spChg chg="add del mod">
          <ac:chgData name="Dave Faulkner" userId="06b0f3c5a45de278" providerId="LiveId" clId="{FDC2C625-C64D-4740-94AE-46591D81EC96}" dt="2017-10-30T17:04:04.538" v="6408" actId="478"/>
          <ac:spMkLst>
            <pc:docMk/>
            <pc:sldMk cId="2629085395" sldId="322"/>
            <ac:spMk id="6" creationId="{BFB36A21-8EE9-4F95-A134-5C856520E308}"/>
          </ac:spMkLst>
        </pc:spChg>
        <pc:spChg chg="add mod">
          <ac:chgData name="Dave Faulkner" userId="06b0f3c5a45de278" providerId="LiveId" clId="{FDC2C625-C64D-4740-94AE-46591D81EC96}" dt="2017-10-30T21:52:19.984" v="9367" actId="2711"/>
          <ac:spMkLst>
            <pc:docMk/>
            <pc:sldMk cId="2629085395" sldId="322"/>
            <ac:spMk id="7" creationId="{74566635-3D18-490C-A221-7A7E6AEC9303}"/>
          </ac:spMkLst>
        </pc:spChg>
        <pc:picChg chg="add mod">
          <ac:chgData name="Dave Faulkner" userId="06b0f3c5a45de278" providerId="LiveId" clId="{FDC2C625-C64D-4740-94AE-46591D81EC96}" dt="2017-10-28T19:23:58.132" v="2730" actId="14100"/>
          <ac:picMkLst>
            <pc:docMk/>
            <pc:sldMk cId="2629085395" sldId="322"/>
            <ac:picMk id="3" creationId="{35ACEA9A-26B2-4CDF-9BCD-12AD1888E90B}"/>
          </ac:picMkLst>
        </pc:picChg>
        <pc:picChg chg="mod">
          <ac:chgData name="Dave Faulkner" userId="06b0f3c5a45de278" providerId="LiveId" clId="{FDC2C625-C64D-4740-94AE-46591D81EC96}" dt="2017-10-30T16:39:50.022" v="6263" actId="14100"/>
          <ac:picMkLst>
            <pc:docMk/>
            <pc:sldMk cId="2629085395" sldId="322"/>
            <ac:picMk id="4" creationId="{F9E40366-14DC-4B7A-B15E-3C60CDA27235}"/>
          </ac:picMkLst>
        </pc:picChg>
      </pc:sldChg>
      <pc:sldChg chg="addSp delSp modSp add del">
        <pc:chgData name="Dave Faulkner" userId="06b0f3c5a45de278" providerId="LiveId" clId="{FDC2C625-C64D-4740-94AE-46591D81EC96}" dt="2017-10-28T15:17:26.573" v="244" actId="2696"/>
        <pc:sldMkLst>
          <pc:docMk/>
          <pc:sldMk cId="2719446938" sldId="323"/>
        </pc:sldMkLst>
        <pc:spChg chg="mod">
          <ac:chgData name="Dave Faulkner" userId="06b0f3c5a45de278" providerId="LiveId" clId="{FDC2C625-C64D-4740-94AE-46591D81EC96}" dt="2017-10-28T14:45:31.773" v="59" actId="2696"/>
          <ac:spMkLst>
            <pc:docMk/>
            <pc:sldMk cId="2719446938" sldId="323"/>
            <ac:spMk id="2" creationId="{7D69240F-52E1-4988-B3C0-D8CD82475C7D}"/>
          </ac:spMkLst>
        </pc:spChg>
        <pc:spChg chg="del">
          <ac:chgData name="Dave Faulkner" userId="06b0f3c5a45de278" providerId="LiveId" clId="{FDC2C625-C64D-4740-94AE-46591D81EC96}" dt="2017-10-28T14:45:36.507" v="60" actId="2696"/>
          <ac:spMkLst>
            <pc:docMk/>
            <pc:sldMk cId="2719446938" sldId="323"/>
            <ac:spMk id="3" creationId="{37DD822E-663B-4AAE-9C6E-970B4870007E}"/>
          </ac:spMkLst>
        </pc:spChg>
        <pc:spChg chg="add del mod">
          <ac:chgData name="Dave Faulkner" userId="06b0f3c5a45de278" providerId="LiveId" clId="{FDC2C625-C64D-4740-94AE-46591D81EC96}" dt="2017-10-28T15:17:06.374" v="241" actId="478"/>
          <ac:spMkLst>
            <pc:docMk/>
            <pc:sldMk cId="2719446938" sldId="323"/>
            <ac:spMk id="4" creationId="{8EBAB23A-0CDB-422D-9713-68CDE6D089BD}"/>
          </ac:spMkLst>
        </pc:spChg>
        <pc:spChg chg="add del mod">
          <ac:chgData name="Dave Faulkner" userId="06b0f3c5a45de278" providerId="LiveId" clId="{FDC2C625-C64D-4740-94AE-46591D81EC96}" dt="2017-10-28T15:04:57" v="221" actId="14100"/>
          <ac:spMkLst>
            <pc:docMk/>
            <pc:sldMk cId="2719446938" sldId="323"/>
            <ac:spMk id="5" creationId="{5C8AC325-AAD3-4F57-84AD-2E3C055697D5}"/>
          </ac:spMkLst>
        </pc:spChg>
        <pc:spChg chg="add del mod">
          <ac:chgData name="Dave Faulkner" userId="06b0f3c5a45de278" providerId="LiveId" clId="{FDC2C625-C64D-4740-94AE-46591D81EC96}" dt="2017-10-28T14:53:48.999" v="98" actId="11529"/>
          <ac:spMkLst>
            <pc:docMk/>
            <pc:sldMk cId="2719446938" sldId="323"/>
            <ac:spMk id="6" creationId="{25AE98BD-A788-4CBE-9999-86A0F6456FB5}"/>
          </ac:spMkLst>
        </pc:spChg>
        <pc:spChg chg="add mod">
          <ac:chgData name="Dave Faulkner" userId="06b0f3c5a45de278" providerId="LiveId" clId="{FDC2C625-C64D-4740-94AE-46591D81EC96}" dt="2017-10-28T15:00:31.125" v="177" actId="122"/>
          <ac:spMkLst>
            <pc:docMk/>
            <pc:sldMk cId="2719446938" sldId="323"/>
            <ac:spMk id="7" creationId="{004CDB69-94E2-4AF7-A8E0-D98B6C99CBE8}"/>
          </ac:spMkLst>
        </pc:spChg>
        <pc:spChg chg="add mod">
          <ac:chgData name="Dave Faulkner" userId="06b0f3c5a45de278" providerId="LiveId" clId="{FDC2C625-C64D-4740-94AE-46591D81EC96}" dt="2017-10-28T15:00:29.586" v="176" actId="122"/>
          <ac:spMkLst>
            <pc:docMk/>
            <pc:sldMk cId="2719446938" sldId="323"/>
            <ac:spMk id="8" creationId="{E1380DAB-1919-4F43-ACD2-B92C22776B9D}"/>
          </ac:spMkLst>
        </pc:spChg>
        <pc:spChg chg="add del mod">
          <ac:chgData name="Dave Faulkner" userId="06b0f3c5a45de278" providerId="LiveId" clId="{FDC2C625-C64D-4740-94AE-46591D81EC96}" dt="2017-10-28T15:17:07.818" v="242" actId="478"/>
          <ac:spMkLst>
            <pc:docMk/>
            <pc:sldMk cId="2719446938" sldId="323"/>
            <ac:spMk id="9" creationId="{47B39525-B547-4BF1-80C7-DE23BE96F431}"/>
          </ac:spMkLst>
        </pc:spChg>
        <pc:spChg chg="add del mod">
          <ac:chgData name="Dave Faulkner" userId="06b0f3c5a45de278" providerId="LiveId" clId="{FDC2C625-C64D-4740-94AE-46591D81EC96}" dt="2017-10-28T15:17:08.644" v="243" actId="478"/>
          <ac:spMkLst>
            <pc:docMk/>
            <pc:sldMk cId="2719446938" sldId="323"/>
            <ac:spMk id="10" creationId="{369FE2C9-14C7-4AF2-BFE2-349D2F450426}"/>
          </ac:spMkLst>
        </pc:spChg>
        <pc:spChg chg="add mod">
          <ac:chgData name="Dave Faulkner" userId="06b0f3c5a45de278" providerId="LiveId" clId="{FDC2C625-C64D-4740-94AE-46591D81EC96}" dt="2017-10-28T15:05:22.389" v="227" actId="14100"/>
          <ac:spMkLst>
            <pc:docMk/>
            <pc:sldMk cId="2719446938" sldId="323"/>
            <ac:spMk id="11" creationId="{12AB11B6-D671-47B7-9834-52C4CB88BC9B}"/>
          </ac:spMkLst>
        </pc:spChg>
        <pc:spChg chg="add mod">
          <ac:chgData name="Dave Faulkner" userId="06b0f3c5a45de278" providerId="LiveId" clId="{FDC2C625-C64D-4740-94AE-46591D81EC96}" dt="2017-10-28T15:05:46.720" v="233" actId="14100"/>
          <ac:spMkLst>
            <pc:docMk/>
            <pc:sldMk cId="2719446938" sldId="323"/>
            <ac:spMk id="12" creationId="{9372D63A-E766-4EB9-8D8D-6D43747805D1}"/>
          </ac:spMkLst>
        </pc:spChg>
      </pc:sldChg>
      <pc:sldChg chg="addSp delSp modSp add modTransition delAnim modAnim modNotesTx">
        <pc:chgData name="Dave Faulkner" userId="06b0f3c5a45de278" providerId="LiveId" clId="{FDC2C625-C64D-4740-94AE-46591D81EC96}" dt="2017-10-30T21:56:38.694" v="9369" actId="20577"/>
        <pc:sldMkLst>
          <pc:docMk/>
          <pc:sldMk cId="132885592" sldId="324"/>
        </pc:sldMkLst>
        <pc:spChg chg="mod">
          <ac:chgData name="Dave Faulkner" userId="06b0f3c5a45de278" providerId="LiveId" clId="{FDC2C625-C64D-4740-94AE-46591D81EC96}" dt="2017-10-30T16:34:47.376" v="6230" actId="20577"/>
          <ac:spMkLst>
            <pc:docMk/>
            <pc:sldMk cId="132885592" sldId="324"/>
            <ac:spMk id="2" creationId="{7D69240F-52E1-4988-B3C0-D8CD82475C7D}"/>
          </ac:spMkLst>
        </pc:spChg>
        <pc:spChg chg="add mod ord">
          <ac:chgData name="Dave Faulkner" userId="06b0f3c5a45de278" providerId="LiveId" clId="{FDC2C625-C64D-4740-94AE-46591D81EC96}" dt="2017-10-28T15:19:18.709" v="258" actId="167"/>
          <ac:spMkLst>
            <pc:docMk/>
            <pc:sldMk cId="132885592" sldId="324"/>
            <ac:spMk id="3" creationId="{795E1BF0-8A39-44B3-8FAE-01E3DBF5EA65}"/>
          </ac:spMkLst>
        </pc:spChg>
        <pc:spChg chg="del mod">
          <ac:chgData name="Dave Faulkner" userId="06b0f3c5a45de278" providerId="LiveId" clId="{FDC2C625-C64D-4740-94AE-46591D81EC96}" dt="2017-10-28T15:18:47.058" v="249" actId="478"/>
          <ac:spMkLst>
            <pc:docMk/>
            <pc:sldMk cId="132885592" sldId="324"/>
            <ac:spMk id="4" creationId="{8EBAB23A-0CDB-422D-9713-68CDE6D089BD}"/>
          </ac:spMkLst>
        </pc:spChg>
        <pc:spChg chg="mod">
          <ac:chgData name="Dave Faulkner" userId="06b0f3c5a45de278" providerId="LiveId" clId="{FDC2C625-C64D-4740-94AE-46591D81EC96}" dt="2017-10-28T15:17:42.517" v="245" actId="14100"/>
          <ac:spMkLst>
            <pc:docMk/>
            <pc:sldMk cId="132885592" sldId="324"/>
            <ac:spMk id="5" creationId="{5C8AC325-AAD3-4F57-84AD-2E3C055697D5}"/>
          </ac:spMkLst>
        </pc:spChg>
        <pc:spChg chg="mod">
          <ac:chgData name="Dave Faulkner" userId="06b0f3c5a45de278" providerId="LiveId" clId="{FDC2C625-C64D-4740-94AE-46591D81EC96}" dt="2017-10-28T20:01:58.484" v="3033" actId="20577"/>
          <ac:spMkLst>
            <pc:docMk/>
            <pc:sldMk cId="132885592" sldId="324"/>
            <ac:spMk id="7" creationId="{004CDB69-94E2-4AF7-A8E0-D98B6C99CBE8}"/>
          </ac:spMkLst>
        </pc:spChg>
        <pc:spChg chg="mod">
          <ac:chgData name="Dave Faulkner" userId="06b0f3c5a45de278" providerId="LiveId" clId="{FDC2C625-C64D-4740-94AE-46591D81EC96}" dt="2017-10-29T15:54:15.810" v="5117" actId="20577"/>
          <ac:spMkLst>
            <pc:docMk/>
            <pc:sldMk cId="132885592" sldId="324"/>
            <ac:spMk id="8" creationId="{E1380DAB-1919-4F43-ACD2-B92C22776B9D}"/>
          </ac:spMkLst>
        </pc:spChg>
        <pc:spChg chg="del">
          <ac:chgData name="Dave Faulkner" userId="06b0f3c5a45de278" providerId="LiveId" clId="{FDC2C625-C64D-4740-94AE-46591D81EC96}" dt="2017-10-28T15:18:53.619" v="250" actId="478"/>
          <ac:spMkLst>
            <pc:docMk/>
            <pc:sldMk cId="132885592" sldId="324"/>
            <ac:spMk id="9" creationId="{47B39525-B547-4BF1-80C7-DE23BE96F431}"/>
          </ac:spMkLst>
        </pc:spChg>
        <pc:spChg chg="del">
          <ac:chgData name="Dave Faulkner" userId="06b0f3c5a45de278" providerId="LiveId" clId="{FDC2C625-C64D-4740-94AE-46591D81EC96}" dt="2017-10-28T15:18:54.313" v="251" actId="478"/>
          <ac:spMkLst>
            <pc:docMk/>
            <pc:sldMk cId="132885592" sldId="324"/>
            <ac:spMk id="10" creationId="{369FE2C9-14C7-4AF2-BFE2-349D2F450426}"/>
          </ac:spMkLst>
        </pc:spChg>
        <pc:spChg chg="del">
          <ac:chgData name="Dave Faulkner" userId="06b0f3c5a45de278" providerId="LiveId" clId="{FDC2C625-C64D-4740-94AE-46591D81EC96}" dt="2017-10-28T15:19:45.219" v="261" actId="478"/>
          <ac:spMkLst>
            <pc:docMk/>
            <pc:sldMk cId="132885592" sldId="324"/>
            <ac:spMk id="11" creationId="{12AB11B6-D671-47B7-9834-52C4CB88BC9B}"/>
          </ac:spMkLst>
        </pc:spChg>
        <pc:spChg chg="del">
          <ac:chgData name="Dave Faulkner" userId="06b0f3c5a45de278" providerId="LiveId" clId="{FDC2C625-C64D-4740-94AE-46591D81EC96}" dt="2017-10-28T15:19:46.498" v="262" actId="478"/>
          <ac:spMkLst>
            <pc:docMk/>
            <pc:sldMk cId="132885592" sldId="324"/>
            <ac:spMk id="12" creationId="{9372D63A-E766-4EB9-8D8D-6D43747805D1}"/>
          </ac:spMkLst>
        </pc:spChg>
        <pc:spChg chg="add del mod ord">
          <ac:chgData name="Dave Faulkner" userId="06b0f3c5a45de278" providerId="LiveId" clId="{FDC2C625-C64D-4740-94AE-46591D81EC96}" dt="2017-10-28T15:34:09.655" v="385" actId="478"/>
          <ac:spMkLst>
            <pc:docMk/>
            <pc:sldMk cId="132885592" sldId="324"/>
            <ac:spMk id="13" creationId="{AD5A6580-1568-486A-A515-2DE78073726D}"/>
          </ac:spMkLst>
        </pc:spChg>
        <pc:spChg chg="add mod">
          <ac:chgData name="Dave Faulkner" userId="06b0f3c5a45de278" providerId="LiveId" clId="{FDC2C625-C64D-4740-94AE-46591D81EC96}" dt="2017-10-28T20:01:47.578" v="3023" actId="20577"/>
          <ac:spMkLst>
            <pc:docMk/>
            <pc:sldMk cId="132885592" sldId="324"/>
            <ac:spMk id="14" creationId="{08D06850-B671-4560-9D8D-153CB86CB80A}"/>
          </ac:spMkLst>
        </pc:spChg>
        <pc:spChg chg="add del mod">
          <ac:chgData name="Dave Faulkner" userId="06b0f3c5a45de278" providerId="LiveId" clId="{FDC2C625-C64D-4740-94AE-46591D81EC96}" dt="2017-10-28T15:34:09.655" v="385" actId="478"/>
          <ac:spMkLst>
            <pc:docMk/>
            <pc:sldMk cId="132885592" sldId="324"/>
            <ac:spMk id="14" creationId="{F964B032-666A-4466-9EAC-2FEE707331D0}"/>
          </ac:spMkLst>
        </pc:spChg>
        <pc:spChg chg="add mod">
          <ac:chgData name="Dave Faulkner" userId="06b0f3c5a45de278" providerId="LiveId" clId="{FDC2C625-C64D-4740-94AE-46591D81EC96}" dt="2017-10-28T19:57:23.245" v="2970" actId="20577"/>
          <ac:spMkLst>
            <pc:docMk/>
            <pc:sldMk cId="132885592" sldId="324"/>
            <ac:spMk id="16" creationId="{88E5A524-0C8F-453F-82E0-7CF5709561CB}"/>
          </ac:spMkLst>
        </pc:spChg>
        <pc:spChg chg="add mod">
          <ac:chgData name="Dave Faulkner" userId="06b0f3c5a45de278" providerId="LiveId" clId="{FDC2C625-C64D-4740-94AE-46591D81EC96}" dt="2017-10-28T19:58:54.722" v="2995" actId="6549"/>
          <ac:spMkLst>
            <pc:docMk/>
            <pc:sldMk cId="132885592" sldId="324"/>
            <ac:spMk id="17" creationId="{06998A3B-1CA0-4797-8B8F-AA1F17FCCAFF}"/>
          </ac:spMkLst>
        </pc:spChg>
        <pc:spChg chg="add del mod">
          <ac:chgData name="Dave Faulkner" userId="06b0f3c5a45de278" providerId="LiveId" clId="{FDC2C625-C64D-4740-94AE-46591D81EC96}" dt="2017-10-28T15:34:09.655" v="385" actId="478"/>
          <ac:spMkLst>
            <pc:docMk/>
            <pc:sldMk cId="132885592" sldId="324"/>
            <ac:spMk id="18" creationId="{43231159-FFE4-4460-A1AE-62836F7F8B45}"/>
          </ac:spMkLst>
        </pc:spChg>
        <pc:spChg chg="add mod">
          <ac:chgData name="Dave Faulkner" userId="06b0f3c5a45de278" providerId="LiveId" clId="{FDC2C625-C64D-4740-94AE-46591D81EC96}" dt="2017-10-29T15:52:39.102" v="5106" actId="20577"/>
          <ac:spMkLst>
            <pc:docMk/>
            <pc:sldMk cId="132885592" sldId="324"/>
            <ac:spMk id="18" creationId="{D3C9522A-DACB-4B8B-8108-55E3E4DD97C6}"/>
          </ac:spMkLst>
        </pc:spChg>
        <pc:spChg chg="add del mod">
          <ac:chgData name="Dave Faulkner" userId="06b0f3c5a45de278" providerId="LiveId" clId="{FDC2C625-C64D-4740-94AE-46591D81EC96}" dt="2017-10-28T15:34:09.655" v="385" actId="478"/>
          <ac:spMkLst>
            <pc:docMk/>
            <pc:sldMk cId="132885592" sldId="324"/>
            <ac:spMk id="19" creationId="{0DEA7A70-D945-4AA5-9F3B-9F2039EADA89}"/>
          </ac:spMkLst>
        </pc:spChg>
        <pc:spChg chg="add del mod">
          <ac:chgData name="Dave Faulkner" userId="06b0f3c5a45de278" providerId="LiveId" clId="{FDC2C625-C64D-4740-94AE-46591D81EC96}" dt="2017-10-28T15:34:09.655" v="385" actId="478"/>
          <ac:spMkLst>
            <pc:docMk/>
            <pc:sldMk cId="132885592" sldId="324"/>
            <ac:spMk id="20" creationId="{75FFE05D-0A36-418B-B043-C76768027726}"/>
          </ac:spMkLst>
        </pc:spChg>
        <pc:spChg chg="add del mod">
          <ac:chgData name="Dave Faulkner" userId="06b0f3c5a45de278" providerId="LiveId" clId="{FDC2C625-C64D-4740-94AE-46591D81EC96}" dt="2017-10-28T15:34:09.655" v="385" actId="478"/>
          <ac:spMkLst>
            <pc:docMk/>
            <pc:sldMk cId="132885592" sldId="324"/>
            <ac:spMk id="22" creationId="{09054F67-95B9-40B9-9236-9C8217073BF1}"/>
          </ac:spMkLst>
        </pc:spChg>
        <pc:spChg chg="add mod">
          <ac:chgData name="Dave Faulkner" userId="06b0f3c5a45de278" providerId="LiveId" clId="{FDC2C625-C64D-4740-94AE-46591D81EC96}" dt="2017-10-28T20:05:20.009" v="3151" actId="1037"/>
          <ac:spMkLst>
            <pc:docMk/>
            <pc:sldMk cId="132885592" sldId="324"/>
            <ac:spMk id="23" creationId="{EF931D01-13E0-40BE-822C-315663097260}"/>
          </ac:spMkLst>
        </pc:spChg>
        <pc:spChg chg="add mod">
          <ac:chgData name="Dave Faulkner" userId="06b0f3c5a45de278" providerId="LiveId" clId="{FDC2C625-C64D-4740-94AE-46591D81EC96}" dt="2017-10-28T20:05:20.009" v="3151" actId="1037"/>
          <ac:spMkLst>
            <pc:docMk/>
            <pc:sldMk cId="132885592" sldId="324"/>
            <ac:spMk id="24" creationId="{0400A1D2-B964-44ED-AC99-0AE65D30C490}"/>
          </ac:spMkLst>
        </pc:spChg>
        <pc:spChg chg="add mod">
          <ac:chgData name="Dave Faulkner" userId="06b0f3c5a45de278" providerId="LiveId" clId="{FDC2C625-C64D-4740-94AE-46591D81EC96}" dt="2017-10-28T20:05:20.009" v="3151" actId="1037"/>
          <ac:spMkLst>
            <pc:docMk/>
            <pc:sldMk cId="132885592" sldId="324"/>
            <ac:spMk id="25" creationId="{976C13B0-10F9-4827-831D-100A14355AD7}"/>
          </ac:spMkLst>
        </pc:spChg>
        <pc:spChg chg="add del mod">
          <ac:chgData name="Dave Faulkner" userId="06b0f3c5a45de278" providerId="LiveId" clId="{FDC2C625-C64D-4740-94AE-46591D81EC96}" dt="2017-10-29T15:52:26.794" v="5095" actId="478"/>
          <ac:spMkLst>
            <pc:docMk/>
            <pc:sldMk cId="132885592" sldId="324"/>
            <ac:spMk id="26" creationId="{B24AC55D-DBAA-465B-8DBF-793879B171A5}"/>
          </ac:spMkLst>
        </pc:spChg>
        <pc:spChg chg="add del mod">
          <ac:chgData name="Dave Faulkner" userId="06b0f3c5a45de278" providerId="LiveId" clId="{FDC2C625-C64D-4740-94AE-46591D81EC96}" dt="2017-10-28T16:29:36.613" v="922" actId="478"/>
          <ac:spMkLst>
            <pc:docMk/>
            <pc:sldMk cId="132885592" sldId="324"/>
            <ac:spMk id="28" creationId="{D348AC76-E218-40DF-B40E-B2A4BEF2F8B9}"/>
          </ac:spMkLst>
        </pc:spChg>
        <pc:spChg chg="add del mod">
          <ac:chgData name="Dave Faulkner" userId="06b0f3c5a45de278" providerId="LiveId" clId="{FDC2C625-C64D-4740-94AE-46591D81EC96}" dt="2017-10-28T16:35:12.995" v="1062" actId="6549"/>
          <ac:spMkLst>
            <pc:docMk/>
            <pc:sldMk cId="132885592" sldId="324"/>
            <ac:spMk id="29" creationId="{39414A37-2E92-4A28-806D-E98838B6431D}"/>
          </ac:spMkLst>
        </pc:spChg>
        <pc:spChg chg="add del mod">
          <ac:chgData name="Dave Faulkner" userId="06b0f3c5a45de278" providerId="LiveId" clId="{FDC2C625-C64D-4740-94AE-46591D81EC96}" dt="2017-10-28T16:37:55.546" v="1102" actId="478"/>
          <ac:spMkLst>
            <pc:docMk/>
            <pc:sldMk cId="132885592" sldId="324"/>
            <ac:spMk id="30" creationId="{F1407C64-B5F4-4A59-ACA7-CEBED6D35944}"/>
          </ac:spMkLst>
        </pc:spChg>
        <pc:spChg chg="add mod">
          <ac:chgData name="Dave Faulkner" userId="06b0f3c5a45de278" providerId="LiveId" clId="{FDC2C625-C64D-4740-94AE-46591D81EC96}" dt="2017-10-28T21:02:58.319" v="3540" actId="313"/>
          <ac:spMkLst>
            <pc:docMk/>
            <pc:sldMk cId="132885592" sldId="324"/>
            <ac:spMk id="31" creationId="{93B39C52-6C50-4FAB-86D4-62D1B27352F0}"/>
          </ac:spMkLst>
        </pc:spChg>
        <pc:picChg chg="add mod">
          <ac:chgData name="Dave Faulkner" userId="06b0f3c5a45de278" providerId="LiveId" clId="{FDC2C625-C64D-4740-94AE-46591D81EC96}" dt="2017-10-28T20:09:41.874" v="3181" actId="1076"/>
          <ac:picMkLst>
            <pc:docMk/>
            <pc:sldMk cId="132885592" sldId="324"/>
            <ac:picMk id="15" creationId="{8D6A7D29-E606-47C3-A137-75F1D28D7886}"/>
          </ac:picMkLst>
        </pc:picChg>
        <pc:picChg chg="add del mod">
          <ac:chgData name="Dave Faulkner" userId="06b0f3c5a45de278" providerId="LiveId" clId="{FDC2C625-C64D-4740-94AE-46591D81EC96}" dt="2017-10-28T16:26:49.586" v="898" actId="478"/>
          <ac:picMkLst>
            <pc:docMk/>
            <pc:sldMk cId="132885592" sldId="324"/>
            <ac:picMk id="27" creationId="{B0939DDF-3803-4E50-BFA5-FFAC69928F8E}"/>
          </ac:picMkLst>
        </pc:picChg>
        <pc:picChg chg="add del mod">
          <ac:chgData name="Dave Faulkner" userId="06b0f3c5a45de278" providerId="LiveId" clId="{FDC2C625-C64D-4740-94AE-46591D81EC96}" dt="2017-10-28T20:37:35.958" v="3323" actId="478"/>
          <ac:picMkLst>
            <pc:docMk/>
            <pc:sldMk cId="132885592" sldId="324"/>
            <ac:picMk id="1026" creationId="{36E8F6D7-8DD2-4DCD-BCEB-1EF92509F4B3}"/>
          </ac:picMkLst>
        </pc:picChg>
        <pc:cxnChg chg="add del mod">
          <ac:chgData name="Dave Faulkner" userId="06b0f3c5a45de278" providerId="LiveId" clId="{FDC2C625-C64D-4740-94AE-46591D81EC96}" dt="2017-10-28T15:34:09.655" v="385" actId="478"/>
          <ac:cxnSpMkLst>
            <pc:docMk/>
            <pc:sldMk cId="132885592" sldId="324"/>
            <ac:cxnSpMk id="15" creationId="{713CD3F1-8024-4EA7-B12B-B6548D93F22F}"/>
          </ac:cxnSpMkLst>
        </pc:cxnChg>
      </pc:sldChg>
      <pc:sldChg chg="addSp delSp modSp add modTransition modAnim modNotesTx">
        <pc:chgData name="Dave Faulkner" userId="06b0f3c5a45de278" providerId="LiveId" clId="{FDC2C625-C64D-4740-94AE-46591D81EC96}" dt="2017-10-30T21:56:38.694" v="9369" actId="20577"/>
        <pc:sldMkLst>
          <pc:docMk/>
          <pc:sldMk cId="3408336082" sldId="325"/>
        </pc:sldMkLst>
        <pc:spChg chg="mod">
          <ac:chgData name="Dave Faulkner" userId="06b0f3c5a45de278" providerId="LiveId" clId="{FDC2C625-C64D-4740-94AE-46591D81EC96}" dt="2017-10-30T16:35:50.691" v="6234" actId="6549"/>
          <ac:spMkLst>
            <pc:docMk/>
            <pc:sldMk cId="3408336082" sldId="325"/>
            <ac:spMk id="2" creationId="{7D69240F-52E1-4988-B3C0-D8CD82475C7D}"/>
          </ac:spMkLst>
        </pc:spChg>
        <pc:spChg chg="mod">
          <ac:chgData name="Dave Faulkner" userId="06b0f3c5a45de278" providerId="LiveId" clId="{FDC2C625-C64D-4740-94AE-46591D81EC96}" dt="2017-10-28T20:03:18.183" v="3087" actId="20577"/>
          <ac:spMkLst>
            <pc:docMk/>
            <pc:sldMk cId="3408336082" sldId="325"/>
            <ac:spMk id="7" creationId="{004CDB69-94E2-4AF7-A8E0-D98B6C99CBE8}"/>
          </ac:spMkLst>
        </pc:spChg>
        <pc:spChg chg="mod">
          <ac:chgData name="Dave Faulkner" userId="06b0f3c5a45de278" providerId="LiveId" clId="{FDC2C625-C64D-4740-94AE-46591D81EC96}" dt="2017-10-29T15:54:32.093" v="5135" actId="20577"/>
          <ac:spMkLst>
            <pc:docMk/>
            <pc:sldMk cId="3408336082" sldId="325"/>
            <ac:spMk id="8" creationId="{E1380DAB-1919-4F43-ACD2-B92C22776B9D}"/>
          </ac:spMkLst>
        </pc:spChg>
        <pc:spChg chg="mod">
          <ac:chgData name="Dave Faulkner" userId="06b0f3c5a45de278" providerId="LiveId" clId="{FDC2C625-C64D-4740-94AE-46591D81EC96}" dt="2017-10-28T20:04:39.316" v="3117" actId="1038"/>
          <ac:spMkLst>
            <pc:docMk/>
            <pc:sldMk cId="3408336082" sldId="325"/>
            <ac:spMk id="13" creationId="{AD5A6580-1568-486A-A515-2DE78073726D}"/>
          </ac:spMkLst>
        </pc:spChg>
        <pc:spChg chg="mod">
          <ac:chgData name="Dave Faulkner" userId="06b0f3c5a45de278" providerId="LiveId" clId="{FDC2C625-C64D-4740-94AE-46591D81EC96}" dt="2017-10-28T20:04:39.316" v="3117" actId="1038"/>
          <ac:spMkLst>
            <pc:docMk/>
            <pc:sldMk cId="3408336082" sldId="325"/>
            <ac:spMk id="14" creationId="{F964B032-666A-4466-9EAC-2FEE707331D0}"/>
          </ac:spMkLst>
        </pc:spChg>
        <pc:spChg chg="del mod">
          <ac:chgData name="Dave Faulkner" userId="06b0f3c5a45de278" providerId="LiveId" clId="{FDC2C625-C64D-4740-94AE-46591D81EC96}" dt="2017-10-28T15:27:15.394" v="315" actId="478"/>
          <ac:spMkLst>
            <pc:docMk/>
            <pc:sldMk cId="3408336082" sldId="325"/>
            <ac:spMk id="18" creationId="{43231159-FFE4-4460-A1AE-62836F7F8B45}"/>
          </ac:spMkLst>
        </pc:spChg>
        <pc:spChg chg="del mod">
          <ac:chgData name="Dave Faulkner" userId="06b0f3c5a45de278" providerId="LiveId" clId="{FDC2C625-C64D-4740-94AE-46591D81EC96}" dt="2017-10-28T15:27:15.394" v="315" actId="478"/>
          <ac:spMkLst>
            <pc:docMk/>
            <pc:sldMk cId="3408336082" sldId="325"/>
            <ac:spMk id="19" creationId="{0DEA7A70-D945-4AA5-9F3B-9F2039EADA89}"/>
          </ac:spMkLst>
        </pc:spChg>
        <pc:spChg chg="add mod">
          <ac:chgData name="Dave Faulkner" userId="06b0f3c5a45de278" providerId="LiveId" clId="{FDC2C625-C64D-4740-94AE-46591D81EC96}" dt="2017-10-28T20:04:39.316" v="3117" actId="1038"/>
          <ac:spMkLst>
            <pc:docMk/>
            <pc:sldMk cId="3408336082" sldId="325"/>
            <ac:spMk id="20" creationId="{C957928C-13C9-4BD3-8186-89D65C9029C3}"/>
          </ac:spMkLst>
        </pc:spChg>
        <pc:spChg chg="add mod">
          <ac:chgData name="Dave Faulkner" userId="06b0f3c5a45de278" providerId="LiveId" clId="{FDC2C625-C64D-4740-94AE-46591D81EC96}" dt="2017-10-28T20:04:39.316" v="3117" actId="1038"/>
          <ac:spMkLst>
            <pc:docMk/>
            <pc:sldMk cId="3408336082" sldId="325"/>
            <ac:spMk id="21" creationId="{21798270-E54C-4A57-9F3D-8D4FAF8E543D}"/>
          </ac:spMkLst>
        </pc:spChg>
        <pc:spChg chg="add mod">
          <ac:chgData name="Dave Faulkner" userId="06b0f3c5a45de278" providerId="LiveId" clId="{FDC2C625-C64D-4740-94AE-46591D81EC96}" dt="2017-10-28T20:04:39.316" v="3117" actId="1038"/>
          <ac:spMkLst>
            <pc:docMk/>
            <pc:sldMk cId="3408336082" sldId="325"/>
            <ac:spMk id="22" creationId="{C84085E8-41FC-4C52-A26D-324146FF9C9B}"/>
          </ac:spMkLst>
        </pc:spChg>
        <pc:spChg chg="add mod">
          <ac:chgData name="Dave Faulkner" userId="06b0f3c5a45de278" providerId="LiveId" clId="{FDC2C625-C64D-4740-94AE-46591D81EC96}" dt="2017-10-28T20:04:39.316" v="3117" actId="1038"/>
          <ac:spMkLst>
            <pc:docMk/>
            <pc:sldMk cId="3408336082" sldId="325"/>
            <ac:spMk id="23" creationId="{F8484E96-5C29-4719-B385-AA69B7F4EE2A}"/>
          </ac:spMkLst>
        </pc:spChg>
        <pc:spChg chg="add mod">
          <ac:chgData name="Dave Faulkner" userId="06b0f3c5a45de278" providerId="LiveId" clId="{FDC2C625-C64D-4740-94AE-46591D81EC96}" dt="2017-10-28T20:04:39.316" v="3117" actId="1038"/>
          <ac:spMkLst>
            <pc:docMk/>
            <pc:sldMk cId="3408336082" sldId="325"/>
            <ac:spMk id="24" creationId="{15FD9D2B-ED29-4606-B990-ED474128113A}"/>
          </ac:spMkLst>
        </pc:spChg>
        <pc:spChg chg="add mod">
          <ac:chgData name="Dave Faulkner" userId="06b0f3c5a45de278" providerId="LiveId" clId="{FDC2C625-C64D-4740-94AE-46591D81EC96}" dt="2017-10-28T20:04:39.316" v="3117" actId="1038"/>
          <ac:spMkLst>
            <pc:docMk/>
            <pc:sldMk cId="3408336082" sldId="325"/>
            <ac:spMk id="25" creationId="{F8BD1393-8F37-4D3A-AC29-2A42C7F428FC}"/>
          </ac:spMkLst>
        </pc:spChg>
        <pc:spChg chg="add mod">
          <ac:chgData name="Dave Faulkner" userId="06b0f3c5a45de278" providerId="LiveId" clId="{FDC2C625-C64D-4740-94AE-46591D81EC96}" dt="2017-10-28T20:04:39.316" v="3117" actId="1038"/>
          <ac:spMkLst>
            <pc:docMk/>
            <pc:sldMk cId="3408336082" sldId="325"/>
            <ac:spMk id="26" creationId="{F5D0C6FF-F26B-4653-8F19-3275A92F327E}"/>
          </ac:spMkLst>
        </pc:spChg>
        <pc:spChg chg="add mod">
          <ac:chgData name="Dave Faulkner" userId="06b0f3c5a45de278" providerId="LiveId" clId="{FDC2C625-C64D-4740-94AE-46591D81EC96}" dt="2017-10-28T20:04:39.316" v="3117" actId="1038"/>
          <ac:spMkLst>
            <pc:docMk/>
            <pc:sldMk cId="3408336082" sldId="325"/>
            <ac:spMk id="27" creationId="{6157CF12-E507-4C30-8311-193B2F975B7E}"/>
          </ac:spMkLst>
        </pc:spChg>
        <pc:spChg chg="add mod">
          <ac:chgData name="Dave Faulkner" userId="06b0f3c5a45de278" providerId="LiveId" clId="{FDC2C625-C64D-4740-94AE-46591D81EC96}" dt="2017-10-28T20:04:39.316" v="3117" actId="1038"/>
          <ac:spMkLst>
            <pc:docMk/>
            <pc:sldMk cId="3408336082" sldId="325"/>
            <ac:spMk id="28" creationId="{507129F3-6936-4C9D-8B34-5054B6DA6842}"/>
          </ac:spMkLst>
        </pc:spChg>
        <pc:spChg chg="add del mod">
          <ac:chgData name="Dave Faulkner" userId="06b0f3c5a45de278" providerId="LiveId" clId="{FDC2C625-C64D-4740-94AE-46591D81EC96}" dt="2017-10-28T19:31:55.443" v="2843" actId="478"/>
          <ac:spMkLst>
            <pc:docMk/>
            <pc:sldMk cId="3408336082" sldId="325"/>
            <ac:spMk id="29" creationId="{7046EE50-DBD8-453C-A837-BBDDBE9FC81A}"/>
          </ac:spMkLst>
        </pc:spChg>
        <pc:spChg chg="add del mod">
          <ac:chgData name="Dave Faulkner" userId="06b0f3c5a45de278" providerId="LiveId" clId="{FDC2C625-C64D-4740-94AE-46591D81EC96}" dt="2017-10-28T19:31:14.668" v="2820" actId="20577"/>
          <ac:spMkLst>
            <pc:docMk/>
            <pc:sldMk cId="3408336082" sldId="325"/>
            <ac:spMk id="30" creationId="{87A36062-75E5-4CDB-BB6F-479767D1C9FE}"/>
          </ac:spMkLst>
        </pc:spChg>
        <pc:spChg chg="add mod">
          <ac:chgData name="Dave Faulkner" userId="06b0f3c5a45de278" providerId="LiveId" clId="{FDC2C625-C64D-4740-94AE-46591D81EC96}" dt="2017-10-28T21:03:07.871" v="3545" actId="20577"/>
          <ac:spMkLst>
            <pc:docMk/>
            <pc:sldMk cId="3408336082" sldId="325"/>
            <ac:spMk id="31" creationId="{1BC8F195-E968-448F-9A60-FA5766677B34}"/>
          </ac:spMkLst>
        </pc:spChg>
        <pc:spChg chg="add">
          <ac:chgData name="Dave Faulkner" userId="06b0f3c5a45de278" providerId="LiveId" clId="{FDC2C625-C64D-4740-94AE-46591D81EC96}" dt="2017-10-28T20:02:38.613" v="3049" actId="20577"/>
          <ac:spMkLst>
            <pc:docMk/>
            <pc:sldMk cId="3408336082" sldId="325"/>
            <ac:spMk id="32" creationId="{EE8906B7-FDEA-44F5-9717-21422F6EADFF}"/>
          </ac:spMkLst>
        </pc:spChg>
        <pc:spChg chg="add mod">
          <ac:chgData name="Dave Faulkner" userId="06b0f3c5a45de278" providerId="LiveId" clId="{FDC2C625-C64D-4740-94AE-46591D81EC96}" dt="2017-10-28T20:05:54.515" v="3164" actId="20577"/>
          <ac:spMkLst>
            <pc:docMk/>
            <pc:sldMk cId="3408336082" sldId="325"/>
            <ac:spMk id="33" creationId="{B6E95DE5-4631-4886-8014-464D0FFF6B1D}"/>
          </ac:spMkLst>
        </pc:spChg>
        <pc:picChg chg="add del mod ord">
          <ac:chgData name="Dave Faulkner" userId="06b0f3c5a45de278" providerId="LiveId" clId="{FDC2C625-C64D-4740-94AE-46591D81EC96}" dt="2017-10-28T20:10:44.296" v="3182" actId="478"/>
          <ac:picMkLst>
            <pc:docMk/>
            <pc:sldMk cId="3408336082" sldId="325"/>
            <ac:picMk id="4" creationId="{18BF5297-1075-4A3A-82FB-20F422DBC95A}"/>
          </ac:picMkLst>
        </pc:picChg>
        <pc:picChg chg="add del ord">
          <ac:chgData name="Dave Faulkner" userId="06b0f3c5a45de278" providerId="LiveId" clId="{FDC2C625-C64D-4740-94AE-46591D81EC96}" dt="2017-10-28T20:08:12.543" v="3165" actId="478"/>
          <ac:picMkLst>
            <pc:docMk/>
            <pc:sldMk cId="3408336082" sldId="325"/>
            <ac:picMk id="34" creationId="{C0988E7B-DBBA-4109-966A-133DC525F5EB}"/>
          </ac:picMkLst>
        </pc:picChg>
        <pc:picChg chg="add del mod">
          <ac:chgData name="Dave Faulkner" userId="06b0f3c5a45de278" providerId="LiveId" clId="{FDC2C625-C64D-4740-94AE-46591D81EC96}" dt="2017-10-28T20:13:13.083" v="3197" actId="478"/>
          <ac:picMkLst>
            <pc:docMk/>
            <pc:sldMk cId="3408336082" sldId="325"/>
            <ac:picMk id="35" creationId="{5327475A-ECB5-4147-B241-76C7613A71A4}"/>
          </ac:picMkLst>
        </pc:picChg>
        <pc:picChg chg="add mod ord">
          <ac:chgData name="Dave Faulkner" userId="06b0f3c5a45de278" providerId="LiveId" clId="{FDC2C625-C64D-4740-94AE-46591D81EC96}" dt="2017-10-28T20:38:07.701" v="3340" actId="1037"/>
          <ac:picMkLst>
            <pc:docMk/>
            <pc:sldMk cId="3408336082" sldId="325"/>
            <ac:picMk id="36" creationId="{4B92152D-8354-457B-A2A6-CE1744D494E3}"/>
          </ac:picMkLst>
        </pc:picChg>
        <pc:picChg chg="add mod">
          <ac:chgData name="Dave Faulkner" userId="06b0f3c5a45de278" providerId="LiveId" clId="{FDC2C625-C64D-4740-94AE-46591D81EC96}" dt="2017-10-28T20:38:07.701" v="3340" actId="1037"/>
          <ac:picMkLst>
            <pc:docMk/>
            <pc:sldMk cId="3408336082" sldId="325"/>
            <ac:picMk id="37" creationId="{E3E56CA2-786C-4776-BD28-07BF2B8EC6B1}"/>
          </ac:picMkLst>
        </pc:picChg>
        <pc:cxnChg chg="add mod">
          <ac:chgData name="Dave Faulkner" userId="06b0f3c5a45de278" providerId="LiveId" clId="{FDC2C625-C64D-4740-94AE-46591D81EC96}" dt="2017-10-28T20:04:39.316" v="3117" actId="1038"/>
          <ac:cxnSpMkLst>
            <pc:docMk/>
            <pc:sldMk cId="3408336082" sldId="325"/>
            <ac:cxnSpMk id="6" creationId="{8F853078-D44B-4668-9236-3401EA3AF8CF}"/>
          </ac:cxnSpMkLst>
        </pc:cxnChg>
        <pc:cxnChg chg="mod ord">
          <ac:chgData name="Dave Faulkner" userId="06b0f3c5a45de278" providerId="LiveId" clId="{FDC2C625-C64D-4740-94AE-46591D81EC96}" dt="2017-10-28T20:04:39.316" v="3117" actId="1038"/>
          <ac:cxnSpMkLst>
            <pc:docMk/>
            <pc:sldMk cId="3408336082" sldId="325"/>
            <ac:cxnSpMk id="15" creationId="{713CD3F1-8024-4EA7-B12B-B6548D93F22F}"/>
          </ac:cxnSpMkLst>
        </pc:cxnChg>
      </pc:sldChg>
      <pc:sldChg chg="add del">
        <pc:chgData name="Dave Faulkner" userId="06b0f3c5a45de278" providerId="LiveId" clId="{FDC2C625-C64D-4740-94AE-46591D81EC96}" dt="2017-10-28T15:20:06.528" v="266" actId="2696"/>
        <pc:sldMkLst>
          <pc:docMk/>
          <pc:sldMk cId="3701709232" sldId="325"/>
        </pc:sldMkLst>
      </pc:sldChg>
      <pc:sldChg chg="addSp delSp modSp add modTransition modAnim modNotesTx">
        <pc:chgData name="Dave Faulkner" userId="06b0f3c5a45de278" providerId="LiveId" clId="{FDC2C625-C64D-4740-94AE-46591D81EC96}" dt="2017-10-30T21:56:38.694" v="9369" actId="20577"/>
        <pc:sldMkLst>
          <pc:docMk/>
          <pc:sldMk cId="1205674955" sldId="326"/>
        </pc:sldMkLst>
        <pc:spChg chg="mod">
          <ac:chgData name="Dave Faulkner" userId="06b0f3c5a45de278" providerId="LiveId" clId="{FDC2C625-C64D-4740-94AE-46591D81EC96}" dt="2017-10-30T16:35:46.462" v="6232" actId="6549"/>
          <ac:spMkLst>
            <pc:docMk/>
            <pc:sldMk cId="1205674955" sldId="326"/>
            <ac:spMk id="2" creationId="{7D69240F-52E1-4988-B3C0-D8CD82475C7D}"/>
          </ac:spMkLst>
        </pc:spChg>
        <pc:spChg chg="mod">
          <ac:chgData name="Dave Faulkner" userId="06b0f3c5a45de278" providerId="LiveId" clId="{FDC2C625-C64D-4740-94AE-46591D81EC96}" dt="2017-10-28T20:02:55.032" v="3066" actId="313"/>
          <ac:spMkLst>
            <pc:docMk/>
            <pc:sldMk cId="1205674955" sldId="326"/>
            <ac:spMk id="7" creationId="{004CDB69-94E2-4AF7-A8E0-D98B6C99CBE8}"/>
          </ac:spMkLst>
        </pc:spChg>
        <pc:spChg chg="mod">
          <ac:chgData name="Dave Faulkner" userId="06b0f3c5a45de278" providerId="LiveId" clId="{FDC2C625-C64D-4740-94AE-46591D81EC96}" dt="2017-10-29T15:54:24.577" v="5126" actId="20577"/>
          <ac:spMkLst>
            <pc:docMk/>
            <pc:sldMk cId="1205674955" sldId="326"/>
            <ac:spMk id="8" creationId="{E1380DAB-1919-4F43-ACD2-B92C22776B9D}"/>
          </ac:spMkLst>
        </pc:spChg>
        <pc:spChg chg="mod">
          <ac:chgData name="Dave Faulkner" userId="06b0f3c5a45de278" providerId="LiveId" clId="{FDC2C625-C64D-4740-94AE-46591D81EC96}" dt="2017-10-28T20:04:49.563" v="3132" actId="1038"/>
          <ac:spMkLst>
            <pc:docMk/>
            <pc:sldMk cId="1205674955" sldId="326"/>
            <ac:spMk id="13" creationId="{AD5A6580-1568-486A-A515-2DE78073726D}"/>
          </ac:spMkLst>
        </pc:spChg>
        <pc:spChg chg="mod">
          <ac:chgData name="Dave Faulkner" userId="06b0f3c5a45de278" providerId="LiveId" clId="{FDC2C625-C64D-4740-94AE-46591D81EC96}" dt="2017-10-28T20:04:49.563" v="3132" actId="1038"/>
          <ac:spMkLst>
            <pc:docMk/>
            <pc:sldMk cId="1205674955" sldId="326"/>
            <ac:spMk id="14" creationId="{F964B032-666A-4466-9EAC-2FEE707331D0}"/>
          </ac:spMkLst>
        </pc:spChg>
        <pc:spChg chg="mod">
          <ac:chgData name="Dave Faulkner" userId="06b0f3c5a45de278" providerId="LiveId" clId="{FDC2C625-C64D-4740-94AE-46591D81EC96}" dt="2017-10-28T20:04:49.563" v="3132" actId="1038"/>
          <ac:spMkLst>
            <pc:docMk/>
            <pc:sldMk cId="1205674955" sldId="326"/>
            <ac:spMk id="18" creationId="{43231159-FFE4-4460-A1AE-62836F7F8B45}"/>
          </ac:spMkLst>
        </pc:spChg>
        <pc:spChg chg="mod">
          <ac:chgData name="Dave Faulkner" userId="06b0f3c5a45de278" providerId="LiveId" clId="{FDC2C625-C64D-4740-94AE-46591D81EC96}" dt="2017-10-28T20:04:49.563" v="3132" actId="1038"/>
          <ac:spMkLst>
            <pc:docMk/>
            <pc:sldMk cId="1205674955" sldId="326"/>
            <ac:spMk id="19" creationId="{0DEA7A70-D945-4AA5-9F3B-9F2039EADA89}"/>
          </ac:spMkLst>
        </pc:spChg>
        <pc:spChg chg="mod">
          <ac:chgData name="Dave Faulkner" userId="06b0f3c5a45de278" providerId="LiveId" clId="{FDC2C625-C64D-4740-94AE-46591D81EC96}" dt="2017-10-28T20:04:49.563" v="3132" actId="1038"/>
          <ac:spMkLst>
            <pc:docMk/>
            <pc:sldMk cId="1205674955" sldId="326"/>
            <ac:spMk id="20" creationId="{75FFE05D-0A36-418B-B043-C76768027726}"/>
          </ac:spMkLst>
        </pc:spChg>
        <pc:spChg chg="add del mod">
          <ac:chgData name="Dave Faulkner" userId="06b0f3c5a45de278" providerId="LiveId" clId="{FDC2C625-C64D-4740-94AE-46591D81EC96}" dt="2017-10-28T16:29:31.957" v="921" actId="478"/>
          <ac:spMkLst>
            <pc:docMk/>
            <pc:sldMk cId="1205674955" sldId="326"/>
            <ac:spMk id="21" creationId="{BA5770F6-6B1C-41F0-A1FA-1D3904B1E024}"/>
          </ac:spMkLst>
        </pc:spChg>
        <pc:spChg chg="add del mod">
          <ac:chgData name="Dave Faulkner" userId="06b0f3c5a45de278" providerId="LiveId" clId="{FDC2C625-C64D-4740-94AE-46591D81EC96}" dt="2017-10-28T19:31:15.708" v="2823" actId="20577"/>
          <ac:spMkLst>
            <pc:docMk/>
            <pc:sldMk cId="1205674955" sldId="326"/>
            <ac:spMk id="21" creationId="{9E8F3618-C69C-45C5-AE33-7DC11D3723AE}"/>
          </ac:spMkLst>
        </pc:spChg>
        <pc:spChg chg="mod">
          <ac:chgData name="Dave Faulkner" userId="06b0f3c5a45de278" providerId="LiveId" clId="{FDC2C625-C64D-4740-94AE-46591D81EC96}" dt="2017-10-28T20:04:49.563" v="3132" actId="1038"/>
          <ac:spMkLst>
            <pc:docMk/>
            <pc:sldMk cId="1205674955" sldId="326"/>
            <ac:spMk id="22" creationId="{09054F67-95B9-40B9-9236-9C8217073BF1}"/>
          </ac:spMkLst>
        </pc:spChg>
        <pc:spChg chg="add del mod">
          <ac:chgData name="Dave Faulkner" userId="06b0f3c5a45de278" providerId="LiveId" clId="{FDC2C625-C64D-4740-94AE-46591D81EC96}" dt="2017-10-28T16:35:19.133" v="1064" actId="478"/>
          <ac:spMkLst>
            <pc:docMk/>
            <pc:sldMk cId="1205674955" sldId="326"/>
            <ac:spMk id="23" creationId="{71A06143-FC14-47BA-A981-266D9CAD2A60}"/>
          </ac:spMkLst>
        </pc:spChg>
        <pc:spChg chg="add mod">
          <ac:chgData name="Dave Faulkner" userId="06b0f3c5a45de278" providerId="LiveId" clId="{FDC2C625-C64D-4740-94AE-46591D81EC96}" dt="2017-10-28T21:02:41.588" v="3531" actId="20577"/>
          <ac:spMkLst>
            <pc:docMk/>
            <pc:sldMk cId="1205674955" sldId="326"/>
            <ac:spMk id="23" creationId="{89C4B837-8F2D-4D0C-A012-65425FD248E6}"/>
          </ac:spMkLst>
        </pc:spChg>
        <pc:spChg chg="add">
          <ac:chgData name="Dave Faulkner" userId="06b0f3c5a45de278" providerId="LiveId" clId="{FDC2C625-C64D-4740-94AE-46591D81EC96}" dt="2017-10-28T20:02:37.775" v="3048" actId="20577"/>
          <ac:spMkLst>
            <pc:docMk/>
            <pc:sldMk cId="1205674955" sldId="326"/>
            <ac:spMk id="24" creationId="{4F8F9378-B3C0-4678-8736-A2FEAF01EC36}"/>
          </ac:spMkLst>
        </pc:spChg>
        <pc:spChg chg="add del mod">
          <ac:chgData name="Dave Faulkner" userId="06b0f3c5a45de278" providerId="LiveId" clId="{FDC2C625-C64D-4740-94AE-46591D81EC96}" dt="2017-10-28T16:37:43.262" v="1099" actId="478"/>
          <ac:spMkLst>
            <pc:docMk/>
            <pc:sldMk cId="1205674955" sldId="326"/>
            <ac:spMk id="24" creationId="{48D4830C-465C-4D1C-8759-62F307A5AE16}"/>
          </ac:spMkLst>
        </pc:spChg>
        <pc:spChg chg="add del mod">
          <ac:chgData name="Dave Faulkner" userId="06b0f3c5a45de278" providerId="LiveId" clId="{FDC2C625-C64D-4740-94AE-46591D81EC96}" dt="2017-10-28T19:31:40.577" v="2829" actId="478"/>
          <ac:spMkLst>
            <pc:docMk/>
            <pc:sldMk cId="1205674955" sldId="326"/>
            <ac:spMk id="25" creationId="{79AEAEF0-D85E-4978-B7D2-442D749BB82A}"/>
          </ac:spMkLst>
        </pc:spChg>
        <pc:spChg chg="add mod">
          <ac:chgData name="Dave Faulkner" userId="06b0f3c5a45de278" providerId="LiveId" clId="{FDC2C625-C64D-4740-94AE-46591D81EC96}" dt="2017-10-28T20:05:31.608" v="3157" actId="20577"/>
          <ac:spMkLst>
            <pc:docMk/>
            <pc:sldMk cId="1205674955" sldId="326"/>
            <ac:spMk id="27" creationId="{CF89D439-B482-4F4A-B5B0-1BF261B726E4}"/>
          </ac:spMkLst>
        </pc:spChg>
        <pc:picChg chg="add mod">
          <ac:chgData name="Dave Faulkner" userId="06b0f3c5a45de278" providerId="LiveId" clId="{FDC2C625-C64D-4740-94AE-46591D81EC96}" dt="2017-10-28T20:09:36.248" v="3179" actId="1076"/>
          <ac:picMkLst>
            <pc:docMk/>
            <pc:sldMk cId="1205674955" sldId="326"/>
            <ac:picMk id="26" creationId="{E778CDFF-D2DA-4B68-8B6F-3FDCE854D372}"/>
          </ac:picMkLst>
        </pc:picChg>
        <pc:cxnChg chg="mod">
          <ac:chgData name="Dave Faulkner" userId="06b0f3c5a45de278" providerId="LiveId" clId="{FDC2C625-C64D-4740-94AE-46591D81EC96}" dt="2017-10-28T20:04:49.563" v="3132" actId="1038"/>
          <ac:cxnSpMkLst>
            <pc:docMk/>
            <pc:sldMk cId="1205674955" sldId="326"/>
            <ac:cxnSpMk id="15" creationId="{713CD3F1-8024-4EA7-B12B-B6548D93F22F}"/>
          </ac:cxnSpMkLst>
        </pc:cxnChg>
      </pc:sldChg>
      <pc:sldChg chg="delSp modSp add del ord">
        <pc:chgData name="Dave Faulkner" userId="06b0f3c5a45de278" providerId="LiveId" clId="{FDC2C625-C64D-4740-94AE-46591D81EC96}" dt="2017-10-28T16:45:27.417" v="1198" actId="2696"/>
        <pc:sldMkLst>
          <pc:docMk/>
          <pc:sldMk cId="128382477" sldId="327"/>
        </pc:sldMkLst>
        <pc:spChg chg="mod">
          <ac:chgData name="Dave Faulkner" userId="06b0f3c5a45de278" providerId="LiveId" clId="{FDC2C625-C64D-4740-94AE-46591D81EC96}" dt="2017-10-28T15:45:17.420" v="627" actId="27636"/>
          <ac:spMkLst>
            <pc:docMk/>
            <pc:sldMk cId="128382477" sldId="327"/>
            <ac:spMk id="2" creationId="{A2824E7E-3C5A-4B80-8F6C-A808603B45B5}"/>
          </ac:spMkLst>
        </pc:spChg>
        <pc:spChg chg="del">
          <ac:chgData name="Dave Faulkner" userId="06b0f3c5a45de278" providerId="LiveId" clId="{FDC2C625-C64D-4740-94AE-46591D81EC96}" dt="2017-10-28T15:44:03.639" v="614" actId="2696"/>
          <ac:spMkLst>
            <pc:docMk/>
            <pc:sldMk cId="128382477" sldId="327"/>
            <ac:spMk id="3" creationId="{1A213DA2-889C-4986-B558-38AB1C503863}"/>
          </ac:spMkLst>
        </pc:spChg>
      </pc:sldChg>
      <pc:sldChg chg="add del">
        <pc:chgData name="Dave Faulkner" userId="06b0f3c5a45de278" providerId="LiveId" clId="{FDC2C625-C64D-4740-94AE-46591D81EC96}" dt="2017-10-28T15:57:06.007" v="660" actId="2696"/>
        <pc:sldMkLst>
          <pc:docMk/>
          <pc:sldMk cId="2365834121" sldId="328"/>
        </pc:sldMkLst>
      </pc:sldChg>
      <pc:sldChg chg="delSp add del">
        <pc:chgData name="Dave Faulkner" userId="06b0f3c5a45de278" providerId="LiveId" clId="{FDC2C625-C64D-4740-94AE-46591D81EC96}" dt="2017-10-28T17:26:02.921" v="1256" actId="2696"/>
        <pc:sldMkLst>
          <pc:docMk/>
          <pc:sldMk cId="3325766186" sldId="328"/>
        </pc:sldMkLst>
        <pc:spChg chg="del">
          <ac:chgData name="Dave Faulkner" userId="06b0f3c5a45de278" providerId="LiveId" clId="{FDC2C625-C64D-4740-94AE-46591D81EC96}" dt="2017-10-28T16:01:05.437" v="672" actId="2696"/>
          <ac:spMkLst>
            <pc:docMk/>
            <pc:sldMk cId="3325766186" sldId="328"/>
            <ac:spMk id="2" creationId="{1C60B28F-E329-43D5-A1CF-D012B513C7CF}"/>
          </ac:spMkLst>
        </pc:spChg>
        <pc:spChg chg="del">
          <ac:chgData name="Dave Faulkner" userId="06b0f3c5a45de278" providerId="LiveId" clId="{FDC2C625-C64D-4740-94AE-46591D81EC96}" dt="2017-10-28T16:01:05.437" v="672" actId="2696"/>
          <ac:spMkLst>
            <pc:docMk/>
            <pc:sldMk cId="3325766186" sldId="328"/>
            <ac:spMk id="3" creationId="{6DA5ECB8-7885-462A-8576-80DF34AE838C}"/>
          </ac:spMkLst>
        </pc:spChg>
        <pc:spChg chg="del">
          <ac:chgData name="Dave Faulkner" userId="06b0f3c5a45de278" providerId="LiveId" clId="{FDC2C625-C64D-4740-94AE-46591D81EC96}" dt="2017-10-28T16:01:05.437" v="672" actId="2696"/>
          <ac:spMkLst>
            <pc:docMk/>
            <pc:sldMk cId="3325766186" sldId="328"/>
            <ac:spMk id="4" creationId="{A217218A-7616-4519-BD81-AD1F59520EE1}"/>
          </ac:spMkLst>
        </pc:spChg>
      </pc:sldChg>
      <pc:sldChg chg="addSp delSp modSp add modTransition addAnim delAnim modAnim modNotesTx">
        <pc:chgData name="Dave Faulkner" userId="06b0f3c5a45de278" providerId="LiveId" clId="{FDC2C625-C64D-4740-94AE-46591D81EC96}" dt="2017-10-30T21:56:38.694" v="9369" actId="20577"/>
        <pc:sldMkLst>
          <pc:docMk/>
          <pc:sldMk cId="3883970962" sldId="329"/>
        </pc:sldMkLst>
        <pc:spChg chg="mod">
          <ac:chgData name="Dave Faulkner" userId="06b0f3c5a45de278" providerId="LiveId" clId="{FDC2C625-C64D-4740-94AE-46591D81EC96}" dt="2017-10-28T16:05:27.842" v="674" actId="6549"/>
          <ac:spMkLst>
            <pc:docMk/>
            <pc:sldMk cId="3883970962" sldId="329"/>
            <ac:spMk id="2" creationId="{7D69240F-52E1-4988-B3C0-D8CD82475C7D}"/>
          </ac:spMkLst>
        </pc:spChg>
        <pc:spChg chg="mod">
          <ac:chgData name="Dave Faulkner" userId="06b0f3c5a45de278" providerId="LiveId" clId="{FDC2C625-C64D-4740-94AE-46591D81EC96}" dt="2017-10-28T16:19:38.250" v="853" actId="6549"/>
          <ac:spMkLst>
            <pc:docMk/>
            <pc:sldMk cId="3883970962" sldId="329"/>
            <ac:spMk id="3" creationId="{795E1BF0-8A39-44B3-8FAE-01E3DBF5EA65}"/>
          </ac:spMkLst>
        </pc:spChg>
        <pc:spChg chg="mod">
          <ac:chgData name="Dave Faulkner" userId="06b0f3c5a45de278" providerId="LiveId" clId="{FDC2C625-C64D-4740-94AE-46591D81EC96}" dt="2017-10-28T17:15:58.876" v="1213" actId="14100"/>
          <ac:spMkLst>
            <pc:docMk/>
            <pc:sldMk cId="3883970962" sldId="329"/>
            <ac:spMk id="5" creationId="{5C8AC325-AAD3-4F57-84AD-2E3C055697D5}"/>
          </ac:spMkLst>
        </pc:spChg>
        <pc:spChg chg="mod">
          <ac:chgData name="Dave Faulkner" userId="06b0f3c5a45de278" providerId="LiveId" clId="{FDC2C625-C64D-4740-94AE-46591D81EC96}" dt="2017-10-28T16:05:52.133" v="691" actId="20577"/>
          <ac:spMkLst>
            <pc:docMk/>
            <pc:sldMk cId="3883970962" sldId="329"/>
            <ac:spMk id="7" creationId="{004CDB69-94E2-4AF7-A8E0-D98B6C99CBE8}"/>
          </ac:spMkLst>
        </pc:spChg>
        <pc:spChg chg="mod">
          <ac:chgData name="Dave Faulkner" userId="06b0f3c5a45de278" providerId="LiveId" clId="{FDC2C625-C64D-4740-94AE-46591D81EC96}" dt="2017-10-28T20:49:08.611" v="3416" actId="20577"/>
          <ac:spMkLst>
            <pc:docMk/>
            <pc:sldMk cId="3883970962" sldId="329"/>
            <ac:spMk id="8" creationId="{E1380DAB-1919-4F43-ACD2-B92C22776B9D}"/>
          </ac:spMkLst>
        </pc:spChg>
        <pc:spChg chg="add del mod">
          <ac:chgData name="Dave Faulkner" userId="06b0f3c5a45de278" providerId="LiveId" clId="{FDC2C625-C64D-4740-94AE-46591D81EC96}" dt="2017-10-28T20:57:46.335" v="3479" actId="478"/>
          <ac:spMkLst>
            <pc:docMk/>
            <pc:sldMk cId="3883970962" sldId="329"/>
            <ac:spMk id="10" creationId="{92D62963-178E-458A-803D-3DAE717FF517}"/>
          </ac:spMkLst>
        </pc:spChg>
        <pc:spChg chg="add mod">
          <ac:chgData name="Dave Faulkner" userId="06b0f3c5a45de278" providerId="LiveId" clId="{FDC2C625-C64D-4740-94AE-46591D81EC96}" dt="2017-10-28T20:41:21.231" v="3364" actId="6549"/>
          <ac:spMkLst>
            <pc:docMk/>
            <pc:sldMk cId="3883970962" sldId="329"/>
            <ac:spMk id="12" creationId="{471AF5EC-9928-4279-8D31-DF22905C662C}"/>
          </ac:spMkLst>
        </pc:spChg>
        <pc:spChg chg="del">
          <ac:chgData name="Dave Faulkner" userId="06b0f3c5a45de278" providerId="LiveId" clId="{FDC2C625-C64D-4740-94AE-46591D81EC96}" dt="2017-10-28T16:08:37.039" v="731" actId="478"/>
          <ac:spMkLst>
            <pc:docMk/>
            <pc:sldMk cId="3883970962" sldId="329"/>
            <ac:spMk id="13" creationId="{AD5A6580-1568-486A-A515-2DE78073726D}"/>
          </ac:spMkLst>
        </pc:spChg>
        <pc:spChg chg="del">
          <ac:chgData name="Dave Faulkner" userId="06b0f3c5a45de278" providerId="LiveId" clId="{FDC2C625-C64D-4740-94AE-46591D81EC96}" dt="2017-10-28T16:08:37.039" v="731" actId="478"/>
          <ac:spMkLst>
            <pc:docMk/>
            <pc:sldMk cId="3883970962" sldId="329"/>
            <ac:spMk id="14" creationId="{F964B032-666A-4466-9EAC-2FEE707331D0}"/>
          </ac:spMkLst>
        </pc:spChg>
        <pc:spChg chg="mod">
          <ac:chgData name="Dave Faulkner" userId="06b0f3c5a45de278" providerId="LiveId" clId="{FDC2C625-C64D-4740-94AE-46591D81EC96}" dt="2017-10-28T16:12:41.105" v="779" actId="20577"/>
          <ac:spMkLst>
            <pc:docMk/>
            <pc:sldMk cId="3883970962" sldId="329"/>
            <ac:spMk id="16" creationId="{88E5A524-0C8F-453F-82E0-7CF5709561CB}"/>
          </ac:spMkLst>
        </pc:spChg>
        <pc:spChg chg="mod">
          <ac:chgData name="Dave Faulkner" userId="06b0f3c5a45de278" providerId="LiveId" clId="{FDC2C625-C64D-4740-94AE-46591D81EC96}" dt="2017-10-28T16:11:24.534" v="768" actId="1076"/>
          <ac:spMkLst>
            <pc:docMk/>
            <pc:sldMk cId="3883970962" sldId="329"/>
            <ac:spMk id="17" creationId="{06998A3B-1CA0-4797-8B8F-AA1F17FCCAFF}"/>
          </ac:spMkLst>
        </pc:spChg>
        <pc:spChg chg="add del">
          <ac:chgData name="Dave Faulkner" userId="06b0f3c5a45de278" providerId="LiveId" clId="{FDC2C625-C64D-4740-94AE-46591D81EC96}" dt="2017-10-28T19:31:13.214" v="2816" actId="6549"/>
          <ac:spMkLst>
            <pc:docMk/>
            <pc:sldMk cId="3883970962" sldId="329"/>
            <ac:spMk id="18" creationId="{32E1CD9F-ABC1-40DD-85B8-043FA464B419}"/>
          </ac:spMkLst>
        </pc:spChg>
        <pc:spChg chg="add mod">
          <ac:chgData name="Dave Faulkner" userId="06b0f3c5a45de278" providerId="LiveId" clId="{FDC2C625-C64D-4740-94AE-46591D81EC96}" dt="2017-10-28T21:03:21.592" v="3548" actId="6549"/>
          <ac:spMkLst>
            <pc:docMk/>
            <pc:sldMk cId="3883970962" sldId="329"/>
            <ac:spMk id="19" creationId="{59D1F037-3E43-4A84-A64D-8047C4190667}"/>
          </ac:spMkLst>
        </pc:spChg>
        <pc:spChg chg="del">
          <ac:chgData name="Dave Faulkner" userId="06b0f3c5a45de278" providerId="LiveId" clId="{FDC2C625-C64D-4740-94AE-46591D81EC96}" dt="2017-10-28T16:08:37.039" v="731" actId="478"/>
          <ac:spMkLst>
            <pc:docMk/>
            <pc:sldMk cId="3883970962" sldId="329"/>
            <ac:spMk id="20" creationId="{C957928C-13C9-4BD3-8186-89D65C9029C3}"/>
          </ac:spMkLst>
        </pc:spChg>
        <pc:spChg chg="del">
          <ac:chgData name="Dave Faulkner" userId="06b0f3c5a45de278" providerId="LiveId" clId="{FDC2C625-C64D-4740-94AE-46591D81EC96}" dt="2017-10-28T16:08:37.039" v="731" actId="478"/>
          <ac:spMkLst>
            <pc:docMk/>
            <pc:sldMk cId="3883970962" sldId="329"/>
            <ac:spMk id="21" creationId="{21798270-E54C-4A57-9F3D-8D4FAF8E543D}"/>
          </ac:spMkLst>
        </pc:spChg>
        <pc:spChg chg="del">
          <ac:chgData name="Dave Faulkner" userId="06b0f3c5a45de278" providerId="LiveId" clId="{FDC2C625-C64D-4740-94AE-46591D81EC96}" dt="2017-10-28T16:08:37.039" v="731" actId="478"/>
          <ac:spMkLst>
            <pc:docMk/>
            <pc:sldMk cId="3883970962" sldId="329"/>
            <ac:spMk id="22" creationId="{C84085E8-41FC-4C52-A26D-324146FF9C9B}"/>
          </ac:spMkLst>
        </pc:spChg>
        <pc:spChg chg="del">
          <ac:chgData name="Dave Faulkner" userId="06b0f3c5a45de278" providerId="LiveId" clId="{FDC2C625-C64D-4740-94AE-46591D81EC96}" dt="2017-10-28T16:08:37.039" v="731" actId="478"/>
          <ac:spMkLst>
            <pc:docMk/>
            <pc:sldMk cId="3883970962" sldId="329"/>
            <ac:spMk id="23" creationId="{F8484E96-5C29-4719-B385-AA69B7F4EE2A}"/>
          </ac:spMkLst>
        </pc:spChg>
        <pc:spChg chg="del">
          <ac:chgData name="Dave Faulkner" userId="06b0f3c5a45de278" providerId="LiveId" clId="{FDC2C625-C64D-4740-94AE-46591D81EC96}" dt="2017-10-28T16:08:37.039" v="731" actId="478"/>
          <ac:spMkLst>
            <pc:docMk/>
            <pc:sldMk cId="3883970962" sldId="329"/>
            <ac:spMk id="24" creationId="{15FD9D2B-ED29-4606-B990-ED474128113A}"/>
          </ac:spMkLst>
        </pc:spChg>
        <pc:spChg chg="del">
          <ac:chgData name="Dave Faulkner" userId="06b0f3c5a45de278" providerId="LiveId" clId="{FDC2C625-C64D-4740-94AE-46591D81EC96}" dt="2017-10-28T16:08:37.039" v="731" actId="478"/>
          <ac:spMkLst>
            <pc:docMk/>
            <pc:sldMk cId="3883970962" sldId="329"/>
            <ac:spMk id="25" creationId="{F8BD1393-8F37-4D3A-AC29-2A42C7F428FC}"/>
          </ac:spMkLst>
        </pc:spChg>
        <pc:spChg chg="del">
          <ac:chgData name="Dave Faulkner" userId="06b0f3c5a45de278" providerId="LiveId" clId="{FDC2C625-C64D-4740-94AE-46591D81EC96}" dt="2017-10-28T16:08:37.039" v="731" actId="478"/>
          <ac:spMkLst>
            <pc:docMk/>
            <pc:sldMk cId="3883970962" sldId="329"/>
            <ac:spMk id="26" creationId="{F5D0C6FF-F26B-4653-8F19-3275A92F327E}"/>
          </ac:spMkLst>
        </pc:spChg>
        <pc:spChg chg="del">
          <ac:chgData name="Dave Faulkner" userId="06b0f3c5a45de278" providerId="LiveId" clId="{FDC2C625-C64D-4740-94AE-46591D81EC96}" dt="2017-10-28T16:08:37.039" v="731" actId="478"/>
          <ac:spMkLst>
            <pc:docMk/>
            <pc:sldMk cId="3883970962" sldId="329"/>
            <ac:spMk id="27" creationId="{6157CF12-E507-4C30-8311-193B2F975B7E}"/>
          </ac:spMkLst>
        </pc:spChg>
        <pc:spChg chg="del">
          <ac:chgData name="Dave Faulkner" userId="06b0f3c5a45de278" providerId="LiveId" clId="{FDC2C625-C64D-4740-94AE-46591D81EC96}" dt="2017-10-28T16:08:37.039" v="731" actId="478"/>
          <ac:spMkLst>
            <pc:docMk/>
            <pc:sldMk cId="3883970962" sldId="329"/>
            <ac:spMk id="28" creationId="{507129F3-6936-4C9D-8B34-5054B6DA6842}"/>
          </ac:spMkLst>
        </pc:spChg>
        <pc:spChg chg="add mod">
          <ac:chgData name="Dave Faulkner" userId="06b0f3c5a45de278" providerId="LiveId" clId="{FDC2C625-C64D-4740-94AE-46591D81EC96}" dt="2017-10-28T16:19:41.230" v="854" actId="6549"/>
          <ac:spMkLst>
            <pc:docMk/>
            <pc:sldMk cId="3883970962" sldId="329"/>
            <ac:spMk id="29" creationId="{A2235772-59A4-48F5-ACBE-F2F17EE6C987}"/>
          </ac:spMkLst>
        </pc:spChg>
        <pc:spChg chg="add mod">
          <ac:chgData name="Dave Faulkner" userId="06b0f3c5a45de278" providerId="LiveId" clId="{FDC2C625-C64D-4740-94AE-46591D81EC96}" dt="2017-10-28T17:16:13.323" v="1216" actId="14100"/>
          <ac:spMkLst>
            <pc:docMk/>
            <pc:sldMk cId="3883970962" sldId="329"/>
            <ac:spMk id="30" creationId="{F6050CBA-ACFE-4942-861C-C8E955F66A50}"/>
          </ac:spMkLst>
        </pc:spChg>
        <pc:spChg chg="add mod">
          <ac:chgData name="Dave Faulkner" userId="06b0f3c5a45de278" providerId="LiveId" clId="{FDC2C625-C64D-4740-94AE-46591D81EC96}" dt="2017-10-28T16:18:43.841" v="842" actId="20577"/>
          <ac:spMkLst>
            <pc:docMk/>
            <pc:sldMk cId="3883970962" sldId="329"/>
            <ac:spMk id="31" creationId="{44F51BDB-F133-4E39-B37A-B5E279D8CBEA}"/>
          </ac:spMkLst>
        </pc:spChg>
        <pc:spChg chg="add del mod">
          <ac:chgData name="Dave Faulkner" userId="06b0f3c5a45de278" providerId="LiveId" clId="{FDC2C625-C64D-4740-94AE-46591D81EC96}" dt="2017-10-28T16:12:24.912" v="769" actId="478"/>
          <ac:spMkLst>
            <pc:docMk/>
            <pc:sldMk cId="3883970962" sldId="329"/>
            <ac:spMk id="32" creationId="{FA2FFEC8-563B-4BF0-AC45-F78012D75A1D}"/>
          </ac:spMkLst>
        </pc:spChg>
        <pc:spChg chg="add mod">
          <ac:chgData name="Dave Faulkner" userId="06b0f3c5a45de278" providerId="LiveId" clId="{FDC2C625-C64D-4740-94AE-46591D81EC96}" dt="2017-10-28T16:18:54.041" v="849" actId="20577"/>
          <ac:spMkLst>
            <pc:docMk/>
            <pc:sldMk cId="3883970962" sldId="329"/>
            <ac:spMk id="33" creationId="{E85F7F5F-F837-4C12-A2EC-5A552A8D51F3}"/>
          </ac:spMkLst>
        </pc:spChg>
        <pc:spChg chg="add mod">
          <ac:chgData name="Dave Faulkner" userId="06b0f3c5a45de278" providerId="LiveId" clId="{FDC2C625-C64D-4740-94AE-46591D81EC96}" dt="2017-10-28T16:22:53.606" v="867" actId="1036"/>
          <ac:spMkLst>
            <pc:docMk/>
            <pc:sldMk cId="3883970962" sldId="329"/>
            <ac:spMk id="34" creationId="{64220865-0CC2-49AC-AAC4-3CF6414B2737}"/>
          </ac:spMkLst>
        </pc:spChg>
        <pc:spChg chg="add del">
          <ac:chgData name="Dave Faulkner" userId="06b0f3c5a45de278" providerId="LiveId" clId="{FDC2C625-C64D-4740-94AE-46591D81EC96}" dt="2017-10-28T19:32:01.854" v="2845" actId="478"/>
          <ac:spMkLst>
            <pc:docMk/>
            <pc:sldMk cId="3883970962" sldId="329"/>
            <ac:spMk id="35" creationId="{6AC1FF7A-CEB9-4530-9C06-030E673F5031}"/>
          </ac:spMkLst>
        </pc:spChg>
        <pc:picChg chg="add del mod">
          <ac:chgData name="Dave Faulkner" userId="06b0f3c5a45de278" providerId="LiveId" clId="{FDC2C625-C64D-4740-94AE-46591D81EC96}" dt="2017-10-28T16:14:36.578" v="789" actId="478"/>
          <ac:picMkLst>
            <pc:docMk/>
            <pc:sldMk cId="3883970962" sldId="329"/>
            <ac:picMk id="9" creationId="{9CE5AF44-E725-423D-AD4D-C39DB0647D55}"/>
          </ac:picMkLst>
        </pc:picChg>
        <pc:picChg chg="add del mod modCrop">
          <ac:chgData name="Dave Faulkner" userId="06b0f3c5a45de278" providerId="LiveId" clId="{FDC2C625-C64D-4740-94AE-46591D81EC96}" dt="2017-10-28T20:47:09.424" v="3396" actId="478"/>
          <ac:picMkLst>
            <pc:docMk/>
            <pc:sldMk cId="3883970962" sldId="329"/>
            <ac:picMk id="11" creationId="{10BD6008-BCC4-483F-93C7-BE702161C1A6}"/>
          </ac:picMkLst>
        </pc:picChg>
        <pc:picChg chg="add mod modCrop">
          <ac:chgData name="Dave Faulkner" userId="06b0f3c5a45de278" providerId="LiveId" clId="{FDC2C625-C64D-4740-94AE-46591D81EC96}" dt="2017-10-28T20:47:40.585" v="3399" actId="1076"/>
          <ac:picMkLst>
            <pc:docMk/>
            <pc:sldMk cId="3883970962" sldId="329"/>
            <ac:picMk id="20" creationId="{4F6A551D-9D93-41D5-AE71-E2C28325CF53}"/>
          </ac:picMkLst>
        </pc:picChg>
        <pc:cxnChg chg="del mod">
          <ac:chgData name="Dave Faulkner" userId="06b0f3c5a45de278" providerId="LiveId" clId="{FDC2C625-C64D-4740-94AE-46591D81EC96}" dt="2017-10-28T16:08:37.039" v="731" actId="478"/>
          <ac:cxnSpMkLst>
            <pc:docMk/>
            <pc:sldMk cId="3883970962" sldId="329"/>
            <ac:cxnSpMk id="6" creationId="{8F853078-D44B-4668-9236-3401EA3AF8CF}"/>
          </ac:cxnSpMkLst>
        </pc:cxnChg>
        <pc:cxnChg chg="del mod">
          <ac:chgData name="Dave Faulkner" userId="06b0f3c5a45de278" providerId="LiveId" clId="{FDC2C625-C64D-4740-94AE-46591D81EC96}" dt="2017-10-28T16:08:37.039" v="731" actId="478"/>
          <ac:cxnSpMkLst>
            <pc:docMk/>
            <pc:sldMk cId="3883970962" sldId="329"/>
            <ac:cxnSpMk id="15" creationId="{713CD3F1-8024-4EA7-B12B-B6548D93F22F}"/>
          </ac:cxnSpMkLst>
        </pc:cxnChg>
      </pc:sldChg>
      <pc:sldChg chg="addSp delSp modSp add modTransition modAnim modNotesTx">
        <pc:chgData name="Dave Faulkner" userId="06b0f3c5a45de278" providerId="LiveId" clId="{FDC2C625-C64D-4740-94AE-46591D81EC96}" dt="2017-10-30T21:56:38.694" v="9369" actId="20577"/>
        <pc:sldMkLst>
          <pc:docMk/>
          <pc:sldMk cId="1493506410" sldId="330"/>
        </pc:sldMkLst>
        <pc:spChg chg="ord">
          <ac:chgData name="Dave Faulkner" userId="06b0f3c5a45de278" providerId="LiveId" clId="{FDC2C625-C64D-4740-94AE-46591D81EC96}" dt="2017-10-28T17:17:13.408" v="1226" actId="167"/>
          <ac:spMkLst>
            <pc:docMk/>
            <pc:sldMk cId="1493506410" sldId="330"/>
            <ac:spMk id="3" creationId="{795E1BF0-8A39-44B3-8FAE-01E3DBF5EA65}"/>
          </ac:spMkLst>
        </pc:spChg>
        <pc:spChg chg="del mod">
          <ac:chgData name="Dave Faulkner" userId="06b0f3c5a45de278" providerId="LiveId" clId="{FDC2C625-C64D-4740-94AE-46591D81EC96}" dt="2017-10-28T17:16:54.002" v="1221" actId="478"/>
          <ac:spMkLst>
            <pc:docMk/>
            <pc:sldMk cId="1493506410" sldId="330"/>
            <ac:spMk id="5" creationId="{5C8AC325-AAD3-4F57-84AD-2E3C055697D5}"/>
          </ac:spMkLst>
        </pc:spChg>
        <pc:spChg chg="mod">
          <ac:chgData name="Dave Faulkner" userId="06b0f3c5a45de278" providerId="LiveId" clId="{FDC2C625-C64D-4740-94AE-46591D81EC96}" dt="2017-10-28T20:55:04.684" v="3455" actId="20577"/>
          <ac:spMkLst>
            <pc:docMk/>
            <pc:sldMk cId="1493506410" sldId="330"/>
            <ac:spMk id="8" creationId="{E1380DAB-1919-4F43-ACD2-B92C22776B9D}"/>
          </ac:spMkLst>
        </pc:spChg>
        <pc:spChg chg="del">
          <ac:chgData name="Dave Faulkner" userId="06b0f3c5a45de278" providerId="LiveId" clId="{FDC2C625-C64D-4740-94AE-46591D81EC96}" dt="2017-10-28T20:57:37.685" v="3478" actId="478"/>
          <ac:spMkLst>
            <pc:docMk/>
            <pc:sldMk cId="1493506410" sldId="330"/>
            <ac:spMk id="10" creationId="{92D62963-178E-458A-803D-3DAE717FF517}"/>
          </ac:spMkLst>
        </pc:spChg>
        <pc:spChg chg="mod">
          <ac:chgData name="Dave Faulkner" userId="06b0f3c5a45de278" providerId="LiveId" clId="{FDC2C625-C64D-4740-94AE-46591D81EC96}" dt="2017-10-28T16:41:19.214" v="1140" actId="20577"/>
          <ac:spMkLst>
            <pc:docMk/>
            <pc:sldMk cId="1493506410" sldId="330"/>
            <ac:spMk id="12" creationId="{471AF5EC-9928-4279-8D31-DF22905C662C}"/>
          </ac:spMkLst>
        </pc:spChg>
        <pc:spChg chg="add del mod">
          <ac:chgData name="Dave Faulkner" userId="06b0f3c5a45de278" providerId="LiveId" clId="{FDC2C625-C64D-4740-94AE-46591D81EC96}" dt="2017-10-28T19:32:08.233" v="2847" actId="478"/>
          <ac:spMkLst>
            <pc:docMk/>
            <pc:sldMk cId="1493506410" sldId="330"/>
            <ac:spMk id="18" creationId="{0ADFD72B-38CC-479F-8177-06B4F89E7887}"/>
          </ac:spMkLst>
        </pc:spChg>
        <pc:spChg chg="add mod">
          <ac:chgData name="Dave Faulkner" userId="06b0f3c5a45de278" providerId="LiveId" clId="{FDC2C625-C64D-4740-94AE-46591D81EC96}" dt="2017-10-28T21:03:42.367" v="3555" actId="2711"/>
          <ac:spMkLst>
            <pc:docMk/>
            <pc:sldMk cId="1493506410" sldId="330"/>
            <ac:spMk id="19" creationId="{B8C7CC93-F1F2-4D84-A3C0-982A3FBBF984}"/>
          </ac:spMkLst>
        </pc:spChg>
        <pc:spChg chg="add mod ord">
          <ac:chgData name="Dave Faulkner" userId="06b0f3c5a45de278" providerId="LiveId" clId="{FDC2C625-C64D-4740-94AE-46591D81EC96}" dt="2017-10-28T17:17:09.820" v="1225" actId="167"/>
          <ac:spMkLst>
            <pc:docMk/>
            <pc:sldMk cId="1493506410" sldId="330"/>
            <ac:spMk id="21" creationId="{192AEA19-761A-4676-B48C-533B59297B3A}"/>
          </ac:spMkLst>
        </pc:spChg>
        <pc:spChg chg="mod">
          <ac:chgData name="Dave Faulkner" userId="06b0f3c5a45de278" providerId="LiveId" clId="{FDC2C625-C64D-4740-94AE-46591D81EC96}" dt="2017-10-28T17:17:55.169" v="1234" actId="14100"/>
          <ac:spMkLst>
            <pc:docMk/>
            <pc:sldMk cId="1493506410" sldId="330"/>
            <ac:spMk id="30" creationId="{F6050CBA-ACFE-4942-861C-C8E955F66A50}"/>
          </ac:spMkLst>
        </pc:spChg>
        <pc:spChg chg="mod">
          <ac:chgData name="Dave Faulkner" userId="06b0f3c5a45de278" providerId="LiveId" clId="{FDC2C625-C64D-4740-94AE-46591D81EC96}" dt="2017-10-28T16:41:38.780" v="1146" actId="20577"/>
          <ac:spMkLst>
            <pc:docMk/>
            <pc:sldMk cId="1493506410" sldId="330"/>
            <ac:spMk id="31" creationId="{44F51BDB-F133-4E39-B37A-B5E279D8CBEA}"/>
          </ac:spMkLst>
        </pc:spChg>
        <pc:spChg chg="mod">
          <ac:chgData name="Dave Faulkner" userId="06b0f3c5a45de278" providerId="LiveId" clId="{FDC2C625-C64D-4740-94AE-46591D81EC96}" dt="2017-10-28T16:41:57.606" v="1152" actId="20577"/>
          <ac:spMkLst>
            <pc:docMk/>
            <pc:sldMk cId="1493506410" sldId="330"/>
            <ac:spMk id="33" creationId="{E85F7F5F-F837-4C12-A2EC-5A552A8D51F3}"/>
          </ac:spMkLst>
        </pc:spChg>
        <pc:spChg chg="mod">
          <ac:chgData name="Dave Faulkner" userId="06b0f3c5a45de278" providerId="LiveId" clId="{FDC2C625-C64D-4740-94AE-46591D81EC96}" dt="2017-10-28T20:54:58.323" v="3451" actId="6549"/>
          <ac:spMkLst>
            <pc:docMk/>
            <pc:sldMk cId="1493506410" sldId="330"/>
            <ac:spMk id="34" creationId="{64220865-0CC2-49AC-AAC4-3CF6414B2737}"/>
          </ac:spMkLst>
        </pc:spChg>
        <pc:picChg chg="add del mod modCrop">
          <ac:chgData name="Dave Faulkner" userId="06b0f3c5a45de278" providerId="LiveId" clId="{FDC2C625-C64D-4740-94AE-46591D81EC96}" dt="2017-10-28T16:40:53.593" v="1131" actId="478"/>
          <ac:picMkLst>
            <pc:docMk/>
            <pc:sldMk cId="1493506410" sldId="330"/>
            <ac:picMk id="6" creationId="{FCBFBD6F-B034-4CC7-861F-2C5C5CF8DE60}"/>
          </ac:picMkLst>
        </pc:picChg>
        <pc:picChg chg="add mod">
          <ac:chgData name="Dave Faulkner" userId="06b0f3c5a45de278" providerId="LiveId" clId="{FDC2C625-C64D-4740-94AE-46591D81EC96}" dt="2017-10-28T16:40:58.619" v="1133" actId="1076"/>
          <ac:picMkLst>
            <pc:docMk/>
            <pc:sldMk cId="1493506410" sldId="330"/>
            <ac:picMk id="9" creationId="{C54655FE-0F54-46C7-8B38-43A2A86352EC}"/>
          </ac:picMkLst>
        </pc:picChg>
        <pc:picChg chg="del">
          <ac:chgData name="Dave Faulkner" userId="06b0f3c5a45de278" providerId="LiveId" clId="{FDC2C625-C64D-4740-94AE-46591D81EC96}" dt="2017-10-28T16:39:12.242" v="1113" actId="478"/>
          <ac:picMkLst>
            <pc:docMk/>
            <pc:sldMk cId="1493506410" sldId="330"/>
            <ac:picMk id="11" creationId="{10BD6008-BCC4-483F-93C7-BE702161C1A6}"/>
          </ac:picMkLst>
        </pc:picChg>
      </pc:sldChg>
      <pc:sldChg chg="addSp delSp modSp add modTransition modAnim modNotesTx">
        <pc:chgData name="Dave Faulkner" userId="06b0f3c5a45de278" providerId="LiveId" clId="{FDC2C625-C64D-4740-94AE-46591D81EC96}" dt="2017-10-30T21:56:38.694" v="9369" actId="20577"/>
        <pc:sldMkLst>
          <pc:docMk/>
          <pc:sldMk cId="3551608113" sldId="331"/>
        </pc:sldMkLst>
        <pc:spChg chg="ord">
          <ac:chgData name="Dave Faulkner" userId="06b0f3c5a45de278" providerId="LiveId" clId="{FDC2C625-C64D-4740-94AE-46591D81EC96}" dt="2017-10-28T17:17:26.340" v="1230" actId="167"/>
          <ac:spMkLst>
            <pc:docMk/>
            <pc:sldMk cId="3551608113" sldId="331"/>
            <ac:spMk id="3" creationId="{795E1BF0-8A39-44B3-8FAE-01E3DBF5EA65}"/>
          </ac:spMkLst>
        </pc:spChg>
        <pc:spChg chg="del">
          <ac:chgData name="Dave Faulkner" userId="06b0f3c5a45de278" providerId="LiveId" clId="{FDC2C625-C64D-4740-94AE-46591D81EC96}" dt="2017-10-28T17:16:57.072" v="1222" actId="478"/>
          <ac:spMkLst>
            <pc:docMk/>
            <pc:sldMk cId="3551608113" sldId="331"/>
            <ac:spMk id="5" creationId="{5C8AC325-AAD3-4F57-84AD-2E3C055697D5}"/>
          </ac:spMkLst>
        </pc:spChg>
        <pc:spChg chg="mod">
          <ac:chgData name="Dave Faulkner" userId="06b0f3c5a45de278" providerId="LiveId" clId="{FDC2C625-C64D-4740-94AE-46591D81EC96}" dt="2017-10-28T20:55:27.110" v="3459" actId="20577"/>
          <ac:spMkLst>
            <pc:docMk/>
            <pc:sldMk cId="3551608113" sldId="331"/>
            <ac:spMk id="8" creationId="{E1380DAB-1919-4F43-ACD2-B92C22776B9D}"/>
          </ac:spMkLst>
        </pc:spChg>
        <pc:spChg chg="del">
          <ac:chgData name="Dave Faulkner" userId="06b0f3c5a45de278" providerId="LiveId" clId="{FDC2C625-C64D-4740-94AE-46591D81EC96}" dt="2017-10-28T20:57:52.990" v="3480" actId="478"/>
          <ac:spMkLst>
            <pc:docMk/>
            <pc:sldMk cId="3551608113" sldId="331"/>
            <ac:spMk id="10" creationId="{92D62963-178E-458A-803D-3DAE717FF517}"/>
          </ac:spMkLst>
        </pc:spChg>
        <pc:spChg chg="mod">
          <ac:chgData name="Dave Faulkner" userId="06b0f3c5a45de278" providerId="LiveId" clId="{FDC2C625-C64D-4740-94AE-46591D81EC96}" dt="2017-10-28T16:44:27.934" v="1185" actId="20577"/>
          <ac:spMkLst>
            <pc:docMk/>
            <pc:sldMk cId="3551608113" sldId="331"/>
            <ac:spMk id="12" creationId="{471AF5EC-9928-4279-8D31-DF22905C662C}"/>
          </ac:spMkLst>
        </pc:spChg>
        <pc:spChg chg="del mod">
          <ac:chgData name="Dave Faulkner" userId="06b0f3c5a45de278" providerId="LiveId" clId="{FDC2C625-C64D-4740-94AE-46591D81EC96}" dt="2017-10-28T19:32:22.106" v="2860" actId="478"/>
          <ac:spMkLst>
            <pc:docMk/>
            <pc:sldMk cId="3551608113" sldId="331"/>
            <ac:spMk id="18" creationId="{0ADFD72B-38CC-479F-8177-06B4F89E7887}"/>
          </ac:spMkLst>
        </pc:spChg>
        <pc:spChg chg="add mod">
          <ac:chgData name="Dave Faulkner" userId="06b0f3c5a45de278" providerId="LiveId" clId="{FDC2C625-C64D-4740-94AE-46591D81EC96}" dt="2017-10-28T21:04:10.466" v="3562" actId="113"/>
          <ac:spMkLst>
            <pc:docMk/>
            <pc:sldMk cId="3551608113" sldId="331"/>
            <ac:spMk id="19" creationId="{C5CA9ED0-2D65-431F-8AEF-8B11AB8AF3BB}"/>
          </ac:spMkLst>
        </pc:spChg>
        <pc:spChg chg="add mod ord">
          <ac:chgData name="Dave Faulkner" userId="06b0f3c5a45de278" providerId="LiveId" clId="{FDC2C625-C64D-4740-94AE-46591D81EC96}" dt="2017-10-28T17:17:23.421" v="1229" actId="167"/>
          <ac:spMkLst>
            <pc:docMk/>
            <pc:sldMk cId="3551608113" sldId="331"/>
            <ac:spMk id="21" creationId="{EFA6C3D5-BEC8-4FB4-BE97-AAD648BEC703}"/>
          </ac:spMkLst>
        </pc:spChg>
        <pc:spChg chg="del mod">
          <ac:chgData name="Dave Faulkner" userId="06b0f3c5a45de278" providerId="LiveId" clId="{FDC2C625-C64D-4740-94AE-46591D81EC96}" dt="2017-10-28T16:44:43.386" v="1188" actId="478"/>
          <ac:spMkLst>
            <pc:docMk/>
            <pc:sldMk cId="3551608113" sldId="331"/>
            <ac:spMk id="30" creationId="{F6050CBA-ACFE-4942-861C-C8E955F66A50}"/>
          </ac:spMkLst>
        </pc:spChg>
        <pc:spChg chg="mod">
          <ac:chgData name="Dave Faulkner" userId="06b0f3c5a45de278" providerId="LiveId" clId="{FDC2C625-C64D-4740-94AE-46591D81EC96}" dt="2017-10-28T16:44:59.231" v="1197" actId="20577"/>
          <ac:spMkLst>
            <pc:docMk/>
            <pc:sldMk cId="3551608113" sldId="331"/>
            <ac:spMk id="31" creationId="{44F51BDB-F133-4E39-B37A-B5E279D8CBEA}"/>
          </ac:spMkLst>
        </pc:spChg>
        <pc:spChg chg="mod">
          <ac:chgData name="Dave Faulkner" userId="06b0f3c5a45de278" providerId="LiveId" clId="{FDC2C625-C64D-4740-94AE-46591D81EC96}" dt="2017-10-28T16:44:32.791" v="1186" actId="20577"/>
          <ac:spMkLst>
            <pc:docMk/>
            <pc:sldMk cId="3551608113" sldId="331"/>
            <ac:spMk id="33" creationId="{E85F7F5F-F837-4C12-A2EC-5A552A8D51F3}"/>
          </ac:spMkLst>
        </pc:spChg>
        <pc:picChg chg="add del mod modCrop">
          <ac:chgData name="Dave Faulkner" userId="06b0f3c5a45de278" providerId="LiveId" clId="{FDC2C625-C64D-4740-94AE-46591D81EC96}" dt="2017-10-28T16:43:30.667" v="1168" actId="478"/>
          <ac:picMkLst>
            <pc:docMk/>
            <pc:sldMk cId="3551608113" sldId="331"/>
            <ac:picMk id="6" creationId="{C617616C-D447-4200-8667-625E271BF93C}"/>
          </ac:picMkLst>
        </pc:picChg>
        <pc:picChg chg="del">
          <ac:chgData name="Dave Faulkner" userId="06b0f3c5a45de278" providerId="LiveId" clId="{FDC2C625-C64D-4740-94AE-46591D81EC96}" dt="2017-10-28T16:42:50.154" v="1164" actId="478"/>
          <ac:picMkLst>
            <pc:docMk/>
            <pc:sldMk cId="3551608113" sldId="331"/>
            <ac:picMk id="9" creationId="{C54655FE-0F54-46C7-8B38-43A2A86352EC}"/>
          </ac:picMkLst>
        </pc:picChg>
        <pc:picChg chg="add mod">
          <ac:chgData name="Dave Faulkner" userId="06b0f3c5a45de278" providerId="LiveId" clId="{FDC2C625-C64D-4740-94AE-46591D81EC96}" dt="2017-10-28T16:43:49.408" v="1176" actId="1076"/>
          <ac:picMkLst>
            <pc:docMk/>
            <pc:sldMk cId="3551608113" sldId="331"/>
            <ac:picMk id="11" creationId="{3DD13022-F166-408A-934A-8BF05E04BC29}"/>
          </ac:picMkLst>
        </pc:picChg>
      </pc:sldChg>
      <pc:sldChg chg="modSp add modTransition modAnim modNotesTx">
        <pc:chgData name="Dave Faulkner" userId="06b0f3c5a45de278" providerId="LiveId" clId="{FDC2C625-C64D-4740-94AE-46591D81EC96}" dt="2017-10-30T21:56:38.694" v="9369" actId="20577"/>
        <pc:sldMkLst>
          <pc:docMk/>
          <pc:sldMk cId="727381027" sldId="332"/>
        </pc:sldMkLst>
        <pc:spChg chg="mod">
          <ac:chgData name="Dave Faulkner" userId="06b0f3c5a45de278" providerId="LiveId" clId="{FDC2C625-C64D-4740-94AE-46591D81EC96}" dt="2017-10-30T16:36:08.454" v="6242" actId="20577"/>
          <ac:spMkLst>
            <pc:docMk/>
            <pc:sldMk cId="727381027" sldId="332"/>
            <ac:spMk id="2" creationId="{8C9FCFBA-8BDE-445D-8420-A601EB37A2C3}"/>
          </ac:spMkLst>
        </pc:spChg>
        <pc:spChg chg="mod">
          <ac:chgData name="Dave Faulkner" userId="06b0f3c5a45de278" providerId="LiveId" clId="{FDC2C625-C64D-4740-94AE-46591D81EC96}" dt="2017-10-29T15:56:26.209" v="5141" actId="20577"/>
          <ac:spMkLst>
            <pc:docMk/>
            <pc:sldMk cId="727381027" sldId="332"/>
            <ac:spMk id="3" creationId="{F8867341-0904-448B-8589-2095A4DBB788}"/>
          </ac:spMkLst>
        </pc:spChg>
      </pc:sldChg>
      <pc:sldChg chg="addSp delSp modSp add del">
        <pc:chgData name="Dave Faulkner" userId="06b0f3c5a45de278" providerId="LiveId" clId="{FDC2C625-C64D-4740-94AE-46591D81EC96}" dt="2017-10-28T17:20:39.615" v="1241" actId="2696"/>
        <pc:sldMkLst>
          <pc:docMk/>
          <pc:sldMk cId="3355303833" sldId="332"/>
        </pc:sldMkLst>
        <pc:spChg chg="del">
          <ac:chgData name="Dave Faulkner" userId="06b0f3c5a45de278" providerId="LiveId" clId="{FDC2C625-C64D-4740-94AE-46591D81EC96}" dt="2017-10-28T17:19:00.977" v="1236" actId="2696"/>
          <ac:spMkLst>
            <pc:docMk/>
            <pc:sldMk cId="3355303833" sldId="332"/>
            <ac:spMk id="2" creationId="{F379A212-9CB6-4CFB-847A-B3394B175245}"/>
          </ac:spMkLst>
        </pc:spChg>
        <pc:spChg chg="add mod">
          <ac:chgData name="Dave Faulkner" userId="06b0f3c5a45de278" providerId="LiveId" clId="{FDC2C625-C64D-4740-94AE-46591D81EC96}" dt="2017-10-28T17:19:13.541" v="1238" actId="2696"/>
          <ac:spMkLst>
            <pc:docMk/>
            <pc:sldMk cId="3355303833" sldId="332"/>
            <ac:spMk id="3" creationId="{363AF09B-24EE-4AF0-BB73-6AA153ACB792}"/>
          </ac:spMkLst>
        </pc:spChg>
        <pc:spChg chg="add mod">
          <ac:chgData name="Dave Faulkner" userId="06b0f3c5a45de278" providerId="LiveId" clId="{FDC2C625-C64D-4740-94AE-46591D81EC96}" dt="2017-10-28T17:20:12.457" v="1240" actId="5793"/>
          <ac:spMkLst>
            <pc:docMk/>
            <pc:sldMk cId="3355303833" sldId="332"/>
            <ac:spMk id="4" creationId="{1BF6D0F9-BB7C-42A5-B43D-02C4E46C3EA1}"/>
          </ac:spMkLst>
        </pc:spChg>
      </pc:sldChg>
      <pc:sldChg chg="modSp add del">
        <pc:chgData name="Dave Faulkner" userId="06b0f3c5a45de278" providerId="LiveId" clId="{FDC2C625-C64D-4740-94AE-46591D81EC96}" dt="2017-10-29T15:21:04.282" v="4693" actId="2696"/>
        <pc:sldMkLst>
          <pc:docMk/>
          <pc:sldMk cId="1473880676" sldId="333"/>
        </pc:sldMkLst>
        <pc:spChg chg="mod">
          <ac:chgData name="Dave Faulkner" userId="06b0f3c5a45de278" providerId="LiveId" clId="{FDC2C625-C64D-4740-94AE-46591D81EC96}" dt="2017-10-28T17:23:31.619" v="1244" actId="20577"/>
          <ac:spMkLst>
            <pc:docMk/>
            <pc:sldMk cId="1473880676" sldId="333"/>
            <ac:spMk id="2" creationId="{8C9FCFBA-8BDE-445D-8420-A601EB37A2C3}"/>
          </ac:spMkLst>
        </pc:spChg>
        <pc:spChg chg="mod">
          <ac:chgData name="Dave Faulkner" userId="06b0f3c5a45de278" providerId="LiveId" clId="{FDC2C625-C64D-4740-94AE-46591D81EC96}" dt="2017-10-29T15:17:34.287" v="4631" actId="27636"/>
          <ac:spMkLst>
            <pc:docMk/>
            <pc:sldMk cId="1473880676" sldId="333"/>
            <ac:spMk id="3" creationId="{F8867341-0904-448B-8589-2095A4DBB788}"/>
          </ac:spMkLst>
        </pc:spChg>
      </pc:sldChg>
      <pc:sldChg chg="addSp delSp modSp add modTransition modAnim">
        <pc:chgData name="Dave Faulkner" userId="06b0f3c5a45de278" providerId="LiveId" clId="{FDC2C625-C64D-4740-94AE-46591D81EC96}" dt="2017-10-30T21:56:38.694" v="9369" actId="20577"/>
        <pc:sldMkLst>
          <pc:docMk/>
          <pc:sldMk cId="119153926" sldId="334"/>
        </pc:sldMkLst>
        <pc:spChg chg="mod">
          <ac:chgData name="Dave Faulkner" userId="06b0f3c5a45de278" providerId="LiveId" clId="{FDC2C625-C64D-4740-94AE-46591D81EC96}" dt="2017-10-28T18:12:40.019" v="1868" actId="20577"/>
          <ac:spMkLst>
            <pc:docMk/>
            <pc:sldMk cId="119153926" sldId="334"/>
            <ac:spMk id="2" creationId="{FF3F3ED8-C8BF-458B-859C-9A355A882110}"/>
          </ac:spMkLst>
        </pc:spChg>
        <pc:spChg chg="mod">
          <ac:chgData name="Dave Faulkner" userId="06b0f3c5a45de278" providerId="LiveId" clId="{FDC2C625-C64D-4740-94AE-46591D81EC96}" dt="2017-10-30T21:32:13.700" v="9351" actId="20577"/>
          <ac:spMkLst>
            <pc:docMk/>
            <pc:sldMk cId="119153926" sldId="334"/>
            <ac:spMk id="3" creationId="{FE146C90-8666-4C0A-B571-B30CA6AFB411}"/>
          </ac:spMkLst>
        </pc:spChg>
        <pc:spChg chg="add del mod">
          <ac:chgData name="Dave Faulkner" userId="06b0f3c5a45de278" providerId="LiveId" clId="{FDC2C625-C64D-4740-94AE-46591D81EC96}" dt="2017-10-30T20:37:19.895" v="8866" actId="20577"/>
          <ac:spMkLst>
            <pc:docMk/>
            <pc:sldMk cId="119153926" sldId="334"/>
            <ac:spMk id="5" creationId="{A17CD29D-4111-428E-9E0B-39B0AD301DC1}"/>
          </ac:spMkLst>
        </pc:spChg>
        <pc:spChg chg="add del mod">
          <ac:chgData name="Dave Faulkner" userId="06b0f3c5a45de278" providerId="LiveId" clId="{FDC2C625-C64D-4740-94AE-46591D81EC96}" dt="2017-10-29T16:53:28.097" v="5917" actId="1076"/>
          <ac:spMkLst>
            <pc:docMk/>
            <pc:sldMk cId="119153926" sldId="334"/>
            <ac:spMk id="6" creationId="{2B663C55-B8F5-42B4-BF3E-9BB2D315A6C8}"/>
          </ac:spMkLst>
        </pc:spChg>
        <pc:picChg chg="del">
          <ac:chgData name="Dave Faulkner" userId="06b0f3c5a45de278" providerId="LiveId" clId="{FDC2C625-C64D-4740-94AE-46591D81EC96}" dt="2017-10-29T16:53:26.253" v="5916" actId="478"/>
          <ac:picMkLst>
            <pc:docMk/>
            <pc:sldMk cId="119153926" sldId="334"/>
            <ac:picMk id="5" creationId="{D1757CF1-560C-4E2F-A6AA-3EF0EBED5DB3}"/>
          </ac:picMkLst>
        </pc:picChg>
        <pc:picChg chg="add del mod">
          <ac:chgData name="Dave Faulkner" userId="06b0f3c5a45de278" providerId="LiveId" clId="{FDC2C625-C64D-4740-94AE-46591D81EC96}" dt="2017-10-30T20:37:12.914" v="8864" actId="478"/>
          <ac:picMkLst>
            <pc:docMk/>
            <pc:sldMk cId="119153926" sldId="334"/>
            <ac:picMk id="7" creationId="{74FA706C-7CAB-4034-906D-E41CE68847FA}"/>
          </ac:picMkLst>
        </pc:picChg>
        <pc:picChg chg="add mod">
          <ac:chgData name="Dave Faulkner" userId="06b0f3c5a45de278" providerId="LiveId" clId="{FDC2C625-C64D-4740-94AE-46591D81EC96}" dt="2017-10-30T20:37:26.821" v="8868" actId="14100"/>
          <ac:picMkLst>
            <pc:docMk/>
            <pc:sldMk cId="119153926" sldId="334"/>
            <ac:picMk id="8" creationId="{FB36DB8C-E3C5-4E4A-B67E-B6922D0B47E3}"/>
          </ac:picMkLst>
        </pc:picChg>
      </pc:sldChg>
      <pc:sldChg chg="addSp delSp modSp add modTransition delAnim modAnim modNotesTx">
        <pc:chgData name="Dave Faulkner" userId="06b0f3c5a45de278" providerId="LiveId" clId="{FDC2C625-C64D-4740-94AE-46591D81EC96}" dt="2017-10-30T22:16:36.804" v="9490" actId="20577"/>
        <pc:sldMkLst>
          <pc:docMk/>
          <pc:sldMk cId="2286986531" sldId="335"/>
        </pc:sldMkLst>
        <pc:spChg chg="mod">
          <ac:chgData name="Dave Faulkner" userId="06b0f3c5a45de278" providerId="LiveId" clId="{FDC2C625-C64D-4740-94AE-46591D81EC96}" dt="2017-10-28T17:34:59.725" v="1336" actId="20577"/>
          <ac:spMkLst>
            <pc:docMk/>
            <pc:sldMk cId="2286986531" sldId="335"/>
            <ac:spMk id="2" creationId="{EB0B7C13-24FF-4AAE-B43E-6BAE440673A4}"/>
          </ac:spMkLst>
        </pc:spChg>
        <pc:spChg chg="del">
          <ac:chgData name="Dave Faulkner" userId="06b0f3c5a45de278" providerId="LiveId" clId="{FDC2C625-C64D-4740-94AE-46591D81EC96}" dt="2017-10-28T17:34:41.323" v="1333" actId="20577"/>
          <ac:spMkLst>
            <pc:docMk/>
            <pc:sldMk cId="2286986531" sldId="335"/>
            <ac:spMk id="3" creationId="{97BB3098-5AC2-4AB5-A9F4-F7838AD19378}"/>
          </ac:spMkLst>
        </pc:spChg>
        <pc:spChg chg="del">
          <ac:chgData name="Dave Faulkner" userId="06b0f3c5a45de278" providerId="LiveId" clId="{FDC2C625-C64D-4740-94AE-46591D81EC96}" dt="2017-10-28T17:34:41.323" v="1333" actId="20577"/>
          <ac:spMkLst>
            <pc:docMk/>
            <pc:sldMk cId="2286986531" sldId="335"/>
            <ac:spMk id="4" creationId="{C0E17D2C-4A1E-4F1E-A50B-0A7E508FA5A0}"/>
          </ac:spMkLst>
        </pc:spChg>
        <pc:spChg chg="add mod ord">
          <ac:chgData name="Dave Faulkner" userId="06b0f3c5a45de278" providerId="LiveId" clId="{FDC2C625-C64D-4740-94AE-46591D81EC96}" dt="2017-10-28T23:14:46.135" v="3851" actId="167"/>
          <ac:spMkLst>
            <pc:docMk/>
            <pc:sldMk cId="2286986531" sldId="335"/>
            <ac:spMk id="5" creationId="{EFD68550-A8D1-4C36-A27B-1D8F90195D69}"/>
          </ac:spMkLst>
        </pc:spChg>
        <pc:spChg chg="add mod">
          <ac:chgData name="Dave Faulkner" userId="06b0f3c5a45de278" providerId="LiveId" clId="{FDC2C625-C64D-4740-94AE-46591D81EC96}" dt="2017-10-28T17:38:09.620" v="1364" actId="14100"/>
          <ac:spMkLst>
            <pc:docMk/>
            <pc:sldMk cId="2286986531" sldId="335"/>
            <ac:spMk id="6" creationId="{44E6362A-797E-47C0-B7E3-D806DA3BE2AC}"/>
          </ac:spMkLst>
        </pc:spChg>
        <pc:spChg chg="add mod">
          <ac:chgData name="Dave Faulkner" userId="06b0f3c5a45de278" providerId="LiveId" clId="{FDC2C625-C64D-4740-94AE-46591D81EC96}" dt="2017-10-28T23:09:52.554" v="3813" actId="20577"/>
          <ac:spMkLst>
            <pc:docMk/>
            <pc:sldMk cId="2286986531" sldId="335"/>
            <ac:spMk id="7" creationId="{99883981-6118-48E5-BAF0-CDD70077AE18}"/>
          </ac:spMkLst>
        </pc:spChg>
        <pc:spChg chg="add mod">
          <ac:chgData name="Dave Faulkner" userId="06b0f3c5a45de278" providerId="LiveId" clId="{FDC2C625-C64D-4740-94AE-46591D81EC96}" dt="2017-10-28T17:43:05.049" v="1473" actId="20577"/>
          <ac:spMkLst>
            <pc:docMk/>
            <pc:sldMk cId="2286986531" sldId="335"/>
            <ac:spMk id="8" creationId="{334E8BBC-A206-4BB9-9E9A-556602C5A5D0}"/>
          </ac:spMkLst>
        </pc:spChg>
        <pc:spChg chg="add mod">
          <ac:chgData name="Dave Faulkner" userId="06b0f3c5a45de278" providerId="LiveId" clId="{FDC2C625-C64D-4740-94AE-46591D81EC96}" dt="2017-10-28T17:44:20.255" v="1505" actId="1076"/>
          <ac:spMkLst>
            <pc:docMk/>
            <pc:sldMk cId="2286986531" sldId="335"/>
            <ac:spMk id="9" creationId="{784D097B-B015-466E-9AE1-B3058B1F7D16}"/>
          </ac:spMkLst>
        </pc:spChg>
        <pc:spChg chg="add mod">
          <ac:chgData name="Dave Faulkner" userId="06b0f3c5a45de278" providerId="LiveId" clId="{FDC2C625-C64D-4740-94AE-46591D81EC96}" dt="2017-10-28T23:19:33.421" v="3902" actId="1076"/>
          <ac:spMkLst>
            <pc:docMk/>
            <pc:sldMk cId="2286986531" sldId="335"/>
            <ac:spMk id="10" creationId="{D9B3CACD-E6DB-4306-9775-1BF48A7E6213}"/>
          </ac:spMkLst>
        </pc:spChg>
        <pc:spChg chg="add mod ord">
          <ac:chgData name="Dave Faulkner" userId="06b0f3c5a45de278" providerId="LiveId" clId="{FDC2C625-C64D-4740-94AE-46591D81EC96}" dt="2017-10-28T23:15:35.445" v="3856" actId="167"/>
          <ac:spMkLst>
            <pc:docMk/>
            <pc:sldMk cId="2286986531" sldId="335"/>
            <ac:spMk id="11" creationId="{745B22BE-80BF-4887-AD88-84DC5096D9BC}"/>
          </ac:spMkLst>
        </pc:spChg>
        <pc:spChg chg="add mod">
          <ac:chgData name="Dave Faulkner" userId="06b0f3c5a45de278" providerId="LiveId" clId="{FDC2C625-C64D-4740-94AE-46591D81EC96}" dt="2017-10-28T17:45:29.848" v="1541" actId="1038"/>
          <ac:spMkLst>
            <pc:docMk/>
            <pc:sldMk cId="2286986531" sldId="335"/>
            <ac:spMk id="12" creationId="{54B39BE9-FECB-44B7-A1D2-C9D715A24B1D}"/>
          </ac:spMkLst>
        </pc:spChg>
        <pc:spChg chg="add mod">
          <ac:chgData name="Dave Faulkner" userId="06b0f3c5a45de278" providerId="LiveId" clId="{FDC2C625-C64D-4740-94AE-46591D81EC96}" dt="2017-10-28T23:09:59.500" v="3822" actId="20577"/>
          <ac:spMkLst>
            <pc:docMk/>
            <pc:sldMk cId="2286986531" sldId="335"/>
            <ac:spMk id="13" creationId="{D3BEFA89-CB1F-4585-89F0-8439DC89FABC}"/>
          </ac:spMkLst>
        </pc:spChg>
        <pc:spChg chg="add mod">
          <ac:chgData name="Dave Faulkner" userId="06b0f3c5a45de278" providerId="LiveId" clId="{FDC2C625-C64D-4740-94AE-46591D81EC96}" dt="2017-10-28T17:45:29.848" v="1541" actId="1038"/>
          <ac:spMkLst>
            <pc:docMk/>
            <pc:sldMk cId="2286986531" sldId="335"/>
            <ac:spMk id="14" creationId="{F9376ABE-0FB4-4919-AE98-0F033B00F041}"/>
          </ac:spMkLst>
        </pc:spChg>
        <pc:spChg chg="add mod ord">
          <ac:chgData name="Dave Faulkner" userId="06b0f3c5a45de278" providerId="LiveId" clId="{FDC2C625-C64D-4740-94AE-46591D81EC96}" dt="2017-10-28T17:45:29.848" v="1541" actId="1038"/>
          <ac:spMkLst>
            <pc:docMk/>
            <pc:sldMk cId="2286986531" sldId="335"/>
            <ac:spMk id="15" creationId="{0DAFAEEE-9FDA-4EC4-841D-6E0FC2AA8358}"/>
          </ac:spMkLst>
        </pc:spChg>
        <pc:spChg chg="add del mod">
          <ac:chgData name="Dave Faulkner" userId="06b0f3c5a45de278" providerId="LiveId" clId="{FDC2C625-C64D-4740-94AE-46591D81EC96}" dt="2017-10-28T17:41:42.897" v="1438" actId="478"/>
          <ac:spMkLst>
            <pc:docMk/>
            <pc:sldMk cId="2286986531" sldId="335"/>
            <ac:spMk id="16" creationId="{48A3BFCB-DBA4-4E00-9546-890EB2A58FE8}"/>
          </ac:spMkLst>
        </pc:spChg>
        <pc:spChg chg="add mod ord">
          <ac:chgData name="Dave Faulkner" userId="06b0f3c5a45de278" providerId="LiveId" clId="{FDC2C625-C64D-4740-94AE-46591D81EC96}" dt="2017-10-30T22:15:34.714" v="9486" actId="1076"/>
          <ac:spMkLst>
            <pc:docMk/>
            <pc:sldMk cId="2286986531" sldId="335"/>
            <ac:spMk id="17" creationId="{CE926D8B-8B72-4882-9393-D5915C4A888B}"/>
          </ac:spMkLst>
        </pc:spChg>
        <pc:spChg chg="add mod ord">
          <ac:chgData name="Dave Faulkner" userId="06b0f3c5a45de278" providerId="LiveId" clId="{FDC2C625-C64D-4740-94AE-46591D81EC96}" dt="2017-10-30T22:15:45.043" v="9488" actId="1076"/>
          <ac:spMkLst>
            <pc:docMk/>
            <pc:sldMk cId="2286986531" sldId="335"/>
            <ac:spMk id="18" creationId="{931817E6-58E9-471A-9B4D-666AF4B0296C}"/>
          </ac:spMkLst>
        </pc:spChg>
        <pc:spChg chg="add mod ord">
          <ac:chgData name="Dave Faulkner" userId="06b0f3c5a45de278" providerId="LiveId" clId="{FDC2C625-C64D-4740-94AE-46591D81EC96}" dt="2017-10-28T23:14:59.565" v="3852" actId="1076"/>
          <ac:spMkLst>
            <pc:docMk/>
            <pc:sldMk cId="2286986531" sldId="335"/>
            <ac:spMk id="19" creationId="{086B52E8-0609-49C3-AC99-A1D1D12BA9FD}"/>
          </ac:spMkLst>
        </pc:spChg>
        <pc:spChg chg="add del mod">
          <ac:chgData name="Dave Faulkner" userId="06b0f3c5a45de278" providerId="LiveId" clId="{FDC2C625-C64D-4740-94AE-46591D81EC96}" dt="2017-10-28T19:32:57.542" v="2869" actId="478"/>
          <ac:spMkLst>
            <pc:docMk/>
            <pc:sldMk cId="2286986531" sldId="335"/>
            <ac:spMk id="19" creationId="{A584E3CF-5515-4939-8BA9-77229B2A56F1}"/>
          </ac:spMkLst>
        </pc:spChg>
        <pc:spChg chg="add mod">
          <ac:chgData name="Dave Faulkner" userId="06b0f3c5a45de278" providerId="LiveId" clId="{FDC2C625-C64D-4740-94AE-46591D81EC96}" dt="2017-10-28T23:17:07.207" v="3872" actId="113"/>
          <ac:spMkLst>
            <pc:docMk/>
            <pc:sldMk cId="2286986531" sldId="335"/>
            <ac:spMk id="20" creationId="{45818F57-AED1-4A80-B845-F565D5BD4FDE}"/>
          </ac:spMkLst>
        </pc:spChg>
        <pc:spChg chg="add mod">
          <ac:chgData name="Dave Faulkner" userId="06b0f3c5a45de278" providerId="LiveId" clId="{FDC2C625-C64D-4740-94AE-46591D81EC96}" dt="2017-10-30T22:14:45.948" v="9482" actId="1076"/>
          <ac:spMkLst>
            <pc:docMk/>
            <pc:sldMk cId="2286986531" sldId="335"/>
            <ac:spMk id="21" creationId="{9E063D0B-CE97-47BB-8893-2FD96A4C73C5}"/>
          </ac:spMkLst>
        </pc:spChg>
        <pc:spChg chg="add del mod">
          <ac:chgData name="Dave Faulkner" userId="06b0f3c5a45de278" providerId="LiveId" clId="{FDC2C625-C64D-4740-94AE-46591D81EC96}" dt="2017-10-28T23:13:53.975" v="3844" actId="478"/>
          <ac:spMkLst>
            <pc:docMk/>
            <pc:sldMk cId="2286986531" sldId="335"/>
            <ac:spMk id="21" creationId="{E77913B4-0D66-4AC9-8437-624EC6DC1EB7}"/>
          </ac:spMkLst>
        </pc:spChg>
        <pc:spChg chg="add mod ord">
          <ac:chgData name="Dave Faulkner" userId="06b0f3c5a45de278" providerId="LiveId" clId="{FDC2C625-C64D-4740-94AE-46591D81EC96}" dt="2017-10-28T23:15:31.452" v="3855" actId="167"/>
          <ac:spMkLst>
            <pc:docMk/>
            <pc:sldMk cId="2286986531" sldId="335"/>
            <ac:spMk id="22" creationId="{A0EC45BE-3EC8-4DDA-A44C-B10F2BE7FF2B}"/>
          </ac:spMkLst>
        </pc:spChg>
        <pc:spChg chg="add mod">
          <ac:chgData name="Dave Faulkner" userId="06b0f3c5a45de278" providerId="LiveId" clId="{FDC2C625-C64D-4740-94AE-46591D81EC96}" dt="2017-10-30T22:14:56.781" v="9483" actId="1076"/>
          <ac:spMkLst>
            <pc:docMk/>
            <pc:sldMk cId="2286986531" sldId="335"/>
            <ac:spMk id="23" creationId="{36373855-2FE8-4230-8DA8-373B77794863}"/>
          </ac:spMkLst>
        </pc:spChg>
      </pc:sldChg>
      <pc:sldChg chg="modSp add del">
        <pc:chgData name="Dave Faulkner" userId="06b0f3c5a45de278" providerId="LiveId" clId="{FDC2C625-C64D-4740-94AE-46591D81EC96}" dt="2017-10-28T18:04:25.878" v="1791" actId="2696"/>
        <pc:sldMkLst>
          <pc:docMk/>
          <pc:sldMk cId="814494648" sldId="336"/>
        </pc:sldMkLst>
        <pc:graphicFrameChg chg="mod">
          <ac:chgData name="Dave Faulkner" userId="06b0f3c5a45de278" providerId="LiveId" clId="{FDC2C625-C64D-4740-94AE-46591D81EC96}" dt="2017-10-28T18:00:53.404" v="1766" actId="2696"/>
          <ac:graphicFrameMkLst>
            <pc:docMk/>
            <pc:sldMk cId="814494648" sldId="336"/>
            <ac:graphicFrameMk id="6" creationId="{157AEB6C-CCEB-4468-A8E9-87F0F94165BA}"/>
          </ac:graphicFrameMkLst>
        </pc:graphicFrameChg>
      </pc:sldChg>
      <pc:sldChg chg="addSp delSp modSp add modTransition modAnim modNotesTx">
        <pc:chgData name="Dave Faulkner" userId="06b0f3c5a45de278" providerId="LiveId" clId="{FDC2C625-C64D-4740-94AE-46591D81EC96}" dt="2017-10-30T22:17:30.308" v="9492" actId="20577"/>
        <pc:sldMkLst>
          <pc:docMk/>
          <pc:sldMk cId="4227032726" sldId="337"/>
        </pc:sldMkLst>
        <pc:spChg chg="ord">
          <ac:chgData name="Dave Faulkner" userId="06b0f3c5a45de278" providerId="LiveId" clId="{FDC2C625-C64D-4740-94AE-46591D81EC96}" dt="2017-10-28T23:25:18.471" v="3959" actId="167"/>
          <ac:spMkLst>
            <pc:docMk/>
            <pc:sldMk cId="4227032726" sldId="337"/>
            <ac:spMk id="5" creationId="{EFD68550-A8D1-4C36-A27B-1D8F90195D69}"/>
          </ac:spMkLst>
        </pc:spChg>
        <pc:spChg chg="mod">
          <ac:chgData name="Dave Faulkner" userId="06b0f3c5a45de278" providerId="LiveId" clId="{FDC2C625-C64D-4740-94AE-46591D81EC96}" dt="2017-10-28T17:53:54.517" v="1650" actId="20577"/>
          <ac:spMkLst>
            <pc:docMk/>
            <pc:sldMk cId="4227032726" sldId="337"/>
            <ac:spMk id="7" creationId="{99883981-6118-48E5-BAF0-CDD70077AE18}"/>
          </ac:spMkLst>
        </pc:spChg>
        <pc:spChg chg="mod">
          <ac:chgData name="Dave Faulkner" userId="06b0f3c5a45de278" providerId="LiveId" clId="{FDC2C625-C64D-4740-94AE-46591D81EC96}" dt="2017-10-28T17:48:39.617" v="1619" actId="20577"/>
          <ac:spMkLst>
            <pc:docMk/>
            <pc:sldMk cId="4227032726" sldId="337"/>
            <ac:spMk id="8" creationId="{334E8BBC-A206-4BB9-9E9A-556602C5A5D0}"/>
          </ac:spMkLst>
        </pc:spChg>
        <pc:spChg chg="mod">
          <ac:chgData name="Dave Faulkner" userId="06b0f3c5a45de278" providerId="LiveId" clId="{FDC2C625-C64D-4740-94AE-46591D81EC96}" dt="2017-10-28T17:48:33.553" v="1617" actId="20577"/>
          <ac:spMkLst>
            <pc:docMk/>
            <pc:sldMk cId="4227032726" sldId="337"/>
            <ac:spMk id="9" creationId="{784D097B-B015-466E-9AE1-B3058B1F7D16}"/>
          </ac:spMkLst>
        </pc:spChg>
        <pc:spChg chg="mod">
          <ac:chgData name="Dave Faulkner" userId="06b0f3c5a45de278" providerId="LiveId" clId="{FDC2C625-C64D-4740-94AE-46591D81EC96}" dt="2017-10-28T23:50:37.228" v="4162" actId="1076"/>
          <ac:spMkLst>
            <pc:docMk/>
            <pc:sldMk cId="4227032726" sldId="337"/>
            <ac:spMk id="10" creationId="{D9B3CACD-E6DB-4306-9775-1BF48A7E6213}"/>
          </ac:spMkLst>
        </pc:spChg>
        <pc:spChg chg="ord">
          <ac:chgData name="Dave Faulkner" userId="06b0f3c5a45de278" providerId="LiveId" clId="{FDC2C625-C64D-4740-94AE-46591D81EC96}" dt="2017-10-28T23:25:10.427" v="3957" actId="167"/>
          <ac:spMkLst>
            <pc:docMk/>
            <pc:sldMk cId="4227032726" sldId="337"/>
            <ac:spMk id="11" creationId="{745B22BE-80BF-4887-AD88-84DC5096D9BC}"/>
          </ac:spMkLst>
        </pc:spChg>
        <pc:spChg chg="mod">
          <ac:chgData name="Dave Faulkner" userId="06b0f3c5a45de278" providerId="LiveId" clId="{FDC2C625-C64D-4740-94AE-46591D81EC96}" dt="2017-10-30T22:03:13.840" v="9375" actId="14100"/>
          <ac:spMkLst>
            <pc:docMk/>
            <pc:sldMk cId="4227032726" sldId="337"/>
            <ac:spMk id="12" creationId="{54B39BE9-FECB-44B7-A1D2-C9D715A24B1D}"/>
          </ac:spMkLst>
        </pc:spChg>
        <pc:spChg chg="mod">
          <ac:chgData name="Dave Faulkner" userId="06b0f3c5a45de278" providerId="LiveId" clId="{FDC2C625-C64D-4740-94AE-46591D81EC96}" dt="2017-10-28T17:53:59.717" v="1659" actId="20577"/>
          <ac:spMkLst>
            <pc:docMk/>
            <pc:sldMk cId="4227032726" sldId="337"/>
            <ac:spMk id="13" creationId="{D3BEFA89-CB1F-4585-89F0-8439DC89FABC}"/>
          </ac:spMkLst>
        </pc:spChg>
        <pc:spChg chg="mod">
          <ac:chgData name="Dave Faulkner" userId="06b0f3c5a45de278" providerId="LiveId" clId="{FDC2C625-C64D-4740-94AE-46591D81EC96}" dt="2017-10-28T23:34:27.513" v="3985" actId="20577"/>
          <ac:spMkLst>
            <pc:docMk/>
            <pc:sldMk cId="4227032726" sldId="337"/>
            <ac:spMk id="14" creationId="{F9376ABE-0FB4-4919-AE98-0F033B00F041}"/>
          </ac:spMkLst>
        </pc:spChg>
        <pc:spChg chg="mod">
          <ac:chgData name="Dave Faulkner" userId="06b0f3c5a45de278" providerId="LiveId" clId="{FDC2C625-C64D-4740-94AE-46591D81EC96}" dt="2017-10-28T17:50:10.305" v="1622" actId="20577"/>
          <ac:spMkLst>
            <pc:docMk/>
            <pc:sldMk cId="4227032726" sldId="337"/>
            <ac:spMk id="15" creationId="{0DAFAEEE-9FDA-4EC4-841D-6E0FC2AA8358}"/>
          </ac:spMkLst>
        </pc:spChg>
        <pc:spChg chg="mod ord">
          <ac:chgData name="Dave Faulkner" userId="06b0f3c5a45de278" providerId="LiveId" clId="{FDC2C625-C64D-4740-94AE-46591D81EC96}" dt="2017-10-30T22:10:57.089" v="9445" actId="1036"/>
          <ac:spMkLst>
            <pc:docMk/>
            <pc:sldMk cId="4227032726" sldId="337"/>
            <ac:spMk id="17" creationId="{CE926D8B-8B72-4882-9393-D5915C4A888B}"/>
          </ac:spMkLst>
        </pc:spChg>
        <pc:spChg chg="mod ord">
          <ac:chgData name="Dave Faulkner" userId="06b0f3c5a45de278" providerId="LiveId" clId="{FDC2C625-C64D-4740-94AE-46591D81EC96}" dt="2017-10-30T22:11:03.988" v="9446" actId="1076"/>
          <ac:spMkLst>
            <pc:docMk/>
            <pc:sldMk cId="4227032726" sldId="337"/>
            <ac:spMk id="18" creationId="{931817E6-58E9-471A-9B4D-666AF4B0296C}"/>
          </ac:spMkLst>
        </pc:spChg>
        <pc:spChg chg="add mod ord">
          <ac:chgData name="Dave Faulkner" userId="06b0f3c5a45de278" providerId="LiveId" clId="{FDC2C625-C64D-4740-94AE-46591D81EC96}" dt="2017-10-28T23:25:07.073" v="3956" actId="167"/>
          <ac:spMkLst>
            <pc:docMk/>
            <pc:sldMk cId="4227032726" sldId="337"/>
            <ac:spMk id="19" creationId="{1E77B884-8AD9-4731-BD19-01013BB30481}"/>
          </ac:spMkLst>
        </pc:spChg>
        <pc:spChg chg="del mod">
          <ac:chgData name="Dave Faulkner" userId="06b0f3c5a45de278" providerId="LiveId" clId="{FDC2C625-C64D-4740-94AE-46591D81EC96}" dt="2017-10-28T19:33:25.164" v="2883" actId="478"/>
          <ac:spMkLst>
            <pc:docMk/>
            <pc:sldMk cId="4227032726" sldId="337"/>
            <ac:spMk id="19" creationId="{A584E3CF-5515-4939-8BA9-77229B2A56F1}"/>
          </ac:spMkLst>
        </pc:spChg>
        <pc:spChg chg="add mod ord">
          <ac:chgData name="Dave Faulkner" userId="06b0f3c5a45de278" providerId="LiveId" clId="{FDC2C625-C64D-4740-94AE-46591D81EC96}" dt="2017-10-28T23:25:16.005" v="3958" actId="167"/>
          <ac:spMkLst>
            <pc:docMk/>
            <pc:sldMk cId="4227032726" sldId="337"/>
            <ac:spMk id="20" creationId="{4277A39A-EBE0-43EA-A3BE-135B5E7D1D46}"/>
          </ac:spMkLst>
        </pc:spChg>
        <pc:spChg chg="add mod">
          <ac:chgData name="Dave Faulkner" userId="06b0f3c5a45de278" providerId="LiveId" clId="{FDC2C625-C64D-4740-94AE-46591D81EC96}" dt="2017-10-28T23:25:37.700" v="3973" actId="313"/>
          <ac:spMkLst>
            <pc:docMk/>
            <pc:sldMk cId="4227032726" sldId="337"/>
            <ac:spMk id="21" creationId="{DA4960F1-51C6-45ED-A36D-877C888CA22F}"/>
          </ac:spMkLst>
        </pc:spChg>
        <pc:spChg chg="add mod">
          <ac:chgData name="Dave Faulkner" userId="06b0f3c5a45de278" providerId="LiveId" clId="{FDC2C625-C64D-4740-94AE-46591D81EC96}" dt="2017-10-30T22:03:13.338" v="9374" actId="571"/>
          <ac:spMkLst>
            <pc:docMk/>
            <pc:sldMk cId="4227032726" sldId="337"/>
            <ac:spMk id="22" creationId="{A0E1E019-D689-4D69-9336-262C0FDD219D}"/>
          </ac:spMkLst>
        </pc:spChg>
        <pc:spChg chg="add mod">
          <ac:chgData name="Dave Faulkner" userId="06b0f3c5a45de278" providerId="LiveId" clId="{FDC2C625-C64D-4740-94AE-46591D81EC96}" dt="2017-10-30T22:10:39.327" v="9436" actId="20577"/>
          <ac:spMkLst>
            <pc:docMk/>
            <pc:sldMk cId="4227032726" sldId="337"/>
            <ac:spMk id="23" creationId="{0E664ECE-5F96-47C8-83B5-A402C783707F}"/>
          </ac:spMkLst>
        </pc:spChg>
        <pc:spChg chg="add mod">
          <ac:chgData name="Dave Faulkner" userId="06b0f3c5a45de278" providerId="LiveId" clId="{FDC2C625-C64D-4740-94AE-46591D81EC96}" dt="2017-10-30T22:08:22.531" v="9424" actId="20577"/>
          <ac:spMkLst>
            <pc:docMk/>
            <pc:sldMk cId="4227032726" sldId="337"/>
            <ac:spMk id="24" creationId="{14BAAAC3-CC0B-48E1-9216-88B908CFA3B2}"/>
          </ac:spMkLst>
        </pc:spChg>
      </pc:sldChg>
      <pc:sldChg chg="addSp delSp modSp add modTransition delAnim modAnim modNotesTx">
        <pc:chgData name="Dave Faulkner" userId="06b0f3c5a45de278" providerId="LiveId" clId="{FDC2C625-C64D-4740-94AE-46591D81EC96}" dt="2017-10-30T22:21:46.592" v="9494" actId="20577"/>
        <pc:sldMkLst>
          <pc:docMk/>
          <pc:sldMk cId="3045591912" sldId="338"/>
        </pc:sldMkLst>
        <pc:spChg chg="ord">
          <ac:chgData name="Dave Faulkner" userId="06b0f3c5a45de278" providerId="LiveId" clId="{FDC2C625-C64D-4740-94AE-46591D81EC96}" dt="2017-10-28T23:48:55.659" v="4150" actId="167"/>
          <ac:spMkLst>
            <pc:docMk/>
            <pc:sldMk cId="3045591912" sldId="338"/>
            <ac:spMk id="5" creationId="{EFD68550-A8D1-4C36-A27B-1D8F90195D69}"/>
          </ac:spMkLst>
        </pc:spChg>
        <pc:spChg chg="mod">
          <ac:chgData name="Dave Faulkner" userId="06b0f3c5a45de278" providerId="LiveId" clId="{FDC2C625-C64D-4740-94AE-46591D81EC96}" dt="2017-10-28T23:49:58.682" v="4159" actId="1076"/>
          <ac:spMkLst>
            <pc:docMk/>
            <pc:sldMk cId="3045591912" sldId="338"/>
            <ac:spMk id="10" creationId="{D9B3CACD-E6DB-4306-9775-1BF48A7E6213}"/>
          </ac:spMkLst>
        </pc:spChg>
        <pc:spChg chg="ord">
          <ac:chgData name="Dave Faulkner" userId="06b0f3c5a45de278" providerId="LiveId" clId="{FDC2C625-C64D-4740-94AE-46591D81EC96}" dt="2017-10-28T23:48:49.569" v="4148" actId="167"/>
          <ac:spMkLst>
            <pc:docMk/>
            <pc:sldMk cId="3045591912" sldId="338"/>
            <ac:spMk id="11" creationId="{745B22BE-80BF-4887-AD88-84DC5096D9BC}"/>
          </ac:spMkLst>
        </pc:spChg>
        <pc:spChg chg="mod">
          <ac:chgData name="Dave Faulkner" userId="06b0f3c5a45de278" providerId="LiveId" clId="{FDC2C625-C64D-4740-94AE-46591D81EC96}" dt="2017-10-28T18:06:15.108" v="1807" actId="14100"/>
          <ac:spMkLst>
            <pc:docMk/>
            <pc:sldMk cId="3045591912" sldId="338"/>
            <ac:spMk id="12" creationId="{54B39BE9-FECB-44B7-A1D2-C9D715A24B1D}"/>
          </ac:spMkLst>
        </pc:spChg>
        <pc:spChg chg="mod">
          <ac:chgData name="Dave Faulkner" userId="06b0f3c5a45de278" providerId="LiveId" clId="{FDC2C625-C64D-4740-94AE-46591D81EC96}" dt="2017-10-28T23:37:38.727" v="3992" actId="20577"/>
          <ac:spMkLst>
            <pc:docMk/>
            <pc:sldMk cId="3045591912" sldId="338"/>
            <ac:spMk id="14" creationId="{F9376ABE-0FB4-4919-AE98-0F033B00F041}"/>
          </ac:spMkLst>
        </pc:spChg>
        <pc:spChg chg="mod">
          <ac:chgData name="Dave Faulkner" userId="06b0f3c5a45de278" providerId="LiveId" clId="{FDC2C625-C64D-4740-94AE-46591D81EC96}" dt="2017-10-28T23:38:37.913" v="3997" actId="20577"/>
          <ac:spMkLst>
            <pc:docMk/>
            <pc:sldMk cId="3045591912" sldId="338"/>
            <ac:spMk id="15" creationId="{0DAFAEEE-9FDA-4EC4-841D-6E0FC2AA8358}"/>
          </ac:spMkLst>
        </pc:spChg>
        <pc:spChg chg="mod">
          <ac:chgData name="Dave Faulkner" userId="06b0f3c5a45de278" providerId="LiveId" clId="{FDC2C625-C64D-4740-94AE-46591D81EC96}" dt="2017-10-28T18:06:09.687" v="1806" actId="1076"/>
          <ac:spMkLst>
            <pc:docMk/>
            <pc:sldMk cId="3045591912" sldId="338"/>
            <ac:spMk id="17" creationId="{CE926D8B-8B72-4882-9393-D5915C4A888B}"/>
          </ac:spMkLst>
        </pc:spChg>
        <pc:spChg chg="mod">
          <ac:chgData name="Dave Faulkner" userId="06b0f3c5a45de278" providerId="LiveId" clId="{FDC2C625-C64D-4740-94AE-46591D81EC96}" dt="2017-10-28T23:38:41.331" v="3999" actId="20577"/>
          <ac:spMkLst>
            <pc:docMk/>
            <pc:sldMk cId="3045591912" sldId="338"/>
            <ac:spMk id="18" creationId="{931817E6-58E9-471A-9B4D-666AF4B0296C}"/>
          </ac:spMkLst>
        </pc:spChg>
        <pc:spChg chg="del mod">
          <ac:chgData name="Dave Faulkner" userId="06b0f3c5a45de278" providerId="LiveId" clId="{FDC2C625-C64D-4740-94AE-46591D81EC96}" dt="2017-10-28T19:33:46.303" v="2886" actId="478"/>
          <ac:spMkLst>
            <pc:docMk/>
            <pc:sldMk cId="3045591912" sldId="338"/>
            <ac:spMk id="19" creationId="{A584E3CF-5515-4939-8BA9-77229B2A56F1}"/>
          </ac:spMkLst>
        </pc:spChg>
        <pc:spChg chg="add mod ord">
          <ac:chgData name="Dave Faulkner" userId="06b0f3c5a45de278" providerId="LiveId" clId="{FDC2C625-C64D-4740-94AE-46591D81EC96}" dt="2017-10-28T23:48:47.105" v="4147" actId="167"/>
          <ac:spMkLst>
            <pc:docMk/>
            <pc:sldMk cId="3045591912" sldId="338"/>
            <ac:spMk id="19" creationId="{4AC6DB29-A5FE-4FFF-9D4C-B5D5A49AB1D2}"/>
          </ac:spMkLst>
        </pc:spChg>
        <pc:spChg chg="del mod ord">
          <ac:chgData name="Dave Faulkner" userId="06b0f3c5a45de278" providerId="LiveId" clId="{FDC2C625-C64D-4740-94AE-46591D81EC96}" dt="2017-10-28T23:51:24.571" v="4163" actId="478"/>
          <ac:spMkLst>
            <pc:docMk/>
            <pc:sldMk cId="3045591912" sldId="338"/>
            <ac:spMk id="20" creationId="{4277A39A-EBE0-43EA-A3BE-135B5E7D1D46}"/>
          </ac:spMkLst>
        </pc:spChg>
        <pc:spChg chg="add mod">
          <ac:chgData name="Dave Faulkner" userId="06b0f3c5a45de278" providerId="LiveId" clId="{FDC2C625-C64D-4740-94AE-46591D81EC96}" dt="2017-10-28T23:47:40.130" v="4142" actId="113"/>
          <ac:spMkLst>
            <pc:docMk/>
            <pc:sldMk cId="3045591912" sldId="338"/>
            <ac:spMk id="21" creationId="{62AE3C6E-E836-41D8-A29C-B04895F7D995}"/>
          </ac:spMkLst>
        </pc:spChg>
        <pc:spChg chg="add mod">
          <ac:chgData name="Dave Faulkner" userId="06b0f3c5a45de278" providerId="LiveId" clId="{FDC2C625-C64D-4740-94AE-46591D81EC96}" dt="2017-10-29T15:47:57.121" v="5082" actId="20577"/>
          <ac:spMkLst>
            <pc:docMk/>
            <pc:sldMk cId="3045591912" sldId="338"/>
            <ac:spMk id="22" creationId="{229CDE7F-8D5C-42A0-ADAF-9E8B4FD212B0}"/>
          </ac:spMkLst>
        </pc:spChg>
      </pc:sldChg>
      <pc:sldChg chg="addSp delSp modSp add modTransition modAnim">
        <pc:chgData name="Dave Faulkner" userId="06b0f3c5a45de278" providerId="LiveId" clId="{FDC2C625-C64D-4740-94AE-46591D81EC96}" dt="2017-10-30T21:56:38.694" v="9369" actId="20577"/>
        <pc:sldMkLst>
          <pc:docMk/>
          <pc:sldMk cId="1841995149" sldId="339"/>
        </pc:sldMkLst>
        <pc:spChg chg="mod">
          <ac:chgData name="Dave Faulkner" userId="06b0f3c5a45de278" providerId="LiveId" clId="{FDC2C625-C64D-4740-94AE-46591D81EC96}" dt="2017-10-28T18:12:46.986" v="1869" actId="14100"/>
          <ac:spMkLst>
            <pc:docMk/>
            <pc:sldMk cId="1841995149" sldId="339"/>
            <ac:spMk id="2" creationId="{C491E224-8E7F-4B67-8FE6-6AA10FC8C818}"/>
          </ac:spMkLst>
        </pc:spChg>
        <pc:spChg chg="mod">
          <ac:chgData name="Dave Faulkner" userId="06b0f3c5a45de278" providerId="LiveId" clId="{FDC2C625-C64D-4740-94AE-46591D81EC96}" dt="2017-10-30T21:39:23.851" v="9366" actId="20577"/>
          <ac:spMkLst>
            <pc:docMk/>
            <pc:sldMk cId="1841995149" sldId="339"/>
            <ac:spMk id="3" creationId="{AD6A5B62-0602-4716-B385-17339C08E36E}"/>
          </ac:spMkLst>
        </pc:spChg>
        <pc:spChg chg="add del mod">
          <ac:chgData name="Dave Faulkner" userId="06b0f3c5a45de278" providerId="LiveId" clId="{FDC2C625-C64D-4740-94AE-46591D81EC96}" dt="2017-10-28T18:13:36.085" v="1877" actId="14100"/>
          <ac:spMkLst>
            <pc:docMk/>
            <pc:sldMk cId="1841995149" sldId="339"/>
            <ac:spMk id="4" creationId="{6684DECF-FA11-4C56-8519-5732B8C075A4}"/>
          </ac:spMkLst>
        </pc:spChg>
        <pc:spChg chg="add del mod">
          <ac:chgData name="Dave Faulkner" userId="06b0f3c5a45de278" providerId="LiveId" clId="{FDC2C625-C64D-4740-94AE-46591D81EC96}" dt="2017-10-30T20:37:42.022" v="8872" actId="20577"/>
          <ac:spMkLst>
            <pc:docMk/>
            <pc:sldMk cId="1841995149" sldId="339"/>
            <ac:spMk id="5" creationId="{458F3143-2504-4EEA-807D-392BFD5A08A8}"/>
          </ac:spMkLst>
        </pc:spChg>
        <pc:spChg chg="add del mod">
          <ac:chgData name="Dave Faulkner" userId="06b0f3c5a45de278" providerId="LiveId" clId="{FDC2C625-C64D-4740-94AE-46591D81EC96}" dt="2017-10-29T16:53:38.116" v="5920" actId="1037"/>
          <ac:spMkLst>
            <pc:docMk/>
            <pc:sldMk cId="1841995149" sldId="339"/>
            <ac:spMk id="6" creationId="{5019420E-5C39-46A2-ABBA-D578CEFFA3DB}"/>
          </ac:spMkLst>
        </pc:spChg>
        <pc:picChg chg="add del mod">
          <ac:chgData name="Dave Faulkner" userId="06b0f3c5a45de278" providerId="LiveId" clId="{FDC2C625-C64D-4740-94AE-46591D81EC96}" dt="2017-10-29T16:53:35.819" v="5919" actId="478"/>
          <ac:picMkLst>
            <pc:docMk/>
            <pc:sldMk cId="1841995149" sldId="339"/>
            <ac:picMk id="5" creationId="{B10010BB-7067-488B-BB5B-C20A2ADFF7B0}"/>
          </ac:picMkLst>
        </pc:picChg>
        <pc:picChg chg="add del mod">
          <ac:chgData name="Dave Faulkner" userId="06b0f3c5a45de278" providerId="LiveId" clId="{FDC2C625-C64D-4740-94AE-46591D81EC96}" dt="2017-10-30T20:37:37.941" v="8870" actId="478"/>
          <ac:picMkLst>
            <pc:docMk/>
            <pc:sldMk cId="1841995149" sldId="339"/>
            <ac:picMk id="7" creationId="{4DAC068E-3E63-4935-9EAB-45286E1DCA38}"/>
          </ac:picMkLst>
        </pc:picChg>
        <pc:picChg chg="add mod">
          <ac:chgData name="Dave Faulkner" userId="06b0f3c5a45de278" providerId="LiveId" clId="{FDC2C625-C64D-4740-94AE-46591D81EC96}" dt="2017-10-30T20:37:49.361" v="8874" actId="1076"/>
          <ac:picMkLst>
            <pc:docMk/>
            <pc:sldMk cId="1841995149" sldId="339"/>
            <ac:picMk id="8" creationId="{9AB25F4C-9BAE-4D0E-AEAE-F615D0062943}"/>
          </ac:picMkLst>
        </pc:picChg>
      </pc:sldChg>
      <pc:sldChg chg="addSp delSp modSp add ord modTransition modAnim modNotesTx">
        <pc:chgData name="Dave Faulkner" userId="06b0f3c5a45de278" providerId="LiveId" clId="{FDC2C625-C64D-4740-94AE-46591D81EC96}" dt="2017-10-30T21:56:38.694" v="9369" actId="20577"/>
        <pc:sldMkLst>
          <pc:docMk/>
          <pc:sldMk cId="187552725" sldId="340"/>
        </pc:sldMkLst>
        <pc:spChg chg="mod">
          <ac:chgData name="Dave Faulkner" userId="06b0f3c5a45de278" providerId="LiveId" clId="{FDC2C625-C64D-4740-94AE-46591D81EC96}" dt="2017-10-29T16:19:18.503" v="5208" actId="20577"/>
          <ac:spMkLst>
            <pc:docMk/>
            <pc:sldMk cId="187552725" sldId="340"/>
            <ac:spMk id="2" creationId="{55BA3481-1B0D-4017-9F1A-D67AC8E5C3F6}"/>
          </ac:spMkLst>
        </pc:spChg>
        <pc:spChg chg="mod">
          <ac:chgData name="Dave Faulkner" userId="06b0f3c5a45de278" providerId="LiveId" clId="{FDC2C625-C64D-4740-94AE-46591D81EC96}" dt="2017-10-30T18:36:50.184" v="8728" actId="20577"/>
          <ac:spMkLst>
            <pc:docMk/>
            <pc:sldMk cId="187552725" sldId="340"/>
            <ac:spMk id="3" creationId="{F29D2D5E-DAF3-424D-AB93-0312B392A605}"/>
          </ac:spMkLst>
        </pc:spChg>
        <pc:spChg chg="add del mod">
          <ac:chgData name="Dave Faulkner" userId="06b0f3c5a45de278" providerId="LiveId" clId="{FDC2C625-C64D-4740-94AE-46591D81EC96}" dt="2017-10-29T16:27:57.183" v="5606" actId="14100"/>
          <ac:spMkLst>
            <pc:docMk/>
            <pc:sldMk cId="187552725" sldId="340"/>
            <ac:spMk id="4" creationId="{0CAA5619-62B3-4930-A3D6-A6575DAFF1A8}"/>
          </ac:spMkLst>
        </pc:spChg>
        <pc:picChg chg="add mod modCrop">
          <ac:chgData name="Dave Faulkner" userId="06b0f3c5a45de278" providerId="LiveId" clId="{FDC2C625-C64D-4740-94AE-46591D81EC96}" dt="2017-10-29T16:28:18.915" v="5610" actId="14100"/>
          <ac:picMkLst>
            <pc:docMk/>
            <pc:sldMk cId="187552725" sldId="340"/>
            <ac:picMk id="5" creationId="{E84218CC-E6A3-43D7-A496-EDC329560FC5}"/>
          </ac:picMkLst>
        </pc:picChg>
      </pc:sldChg>
      <pc:sldChg chg="add del">
        <pc:chgData name="Dave Faulkner" userId="06b0f3c5a45de278" providerId="LiveId" clId="{FDC2C625-C64D-4740-94AE-46591D81EC96}" dt="2017-10-29T15:13:35.483" v="4576" actId="2696"/>
        <pc:sldMkLst>
          <pc:docMk/>
          <pc:sldMk cId="3897452426" sldId="341"/>
        </pc:sldMkLst>
      </pc:sldChg>
      <pc:sldChg chg="modSp add del">
        <pc:chgData name="Dave Faulkner" userId="06b0f3c5a45de278" providerId="LiveId" clId="{FDC2C625-C64D-4740-94AE-46591D81EC96}" dt="2017-10-29T15:46:24.849" v="5080" actId="2696"/>
        <pc:sldMkLst>
          <pc:docMk/>
          <pc:sldMk cId="4103588605" sldId="341"/>
        </pc:sldMkLst>
        <pc:spChg chg="mod">
          <ac:chgData name="Dave Faulkner" userId="06b0f3c5a45de278" providerId="LiveId" clId="{FDC2C625-C64D-4740-94AE-46591D81EC96}" dt="2017-10-29T15:22:41.949" v="4699" actId="20577"/>
          <ac:spMkLst>
            <pc:docMk/>
            <pc:sldMk cId="4103588605" sldId="341"/>
            <ac:spMk id="3" creationId="{F8867341-0904-448B-8589-2095A4DBB788}"/>
          </ac:spMkLst>
        </pc:spChg>
      </pc:sldChg>
      <pc:sldChg chg="add modTransition modAnim modNotesTx">
        <pc:chgData name="Dave Faulkner" userId="06b0f3c5a45de278" providerId="LiveId" clId="{FDC2C625-C64D-4740-94AE-46591D81EC96}" dt="2017-10-30T21:56:38.694" v="9369" actId="20577"/>
        <pc:sldMkLst>
          <pc:docMk/>
          <pc:sldMk cId="1730199477" sldId="342"/>
        </pc:sldMkLst>
      </pc:sldChg>
      <pc:sldChg chg="modSp add ord modTransition modAnim">
        <pc:chgData name="Dave Faulkner" userId="06b0f3c5a45de278" providerId="LiveId" clId="{FDC2C625-C64D-4740-94AE-46591D81EC96}" dt="2017-10-30T21:56:38.694" v="9369" actId="20577"/>
        <pc:sldMkLst>
          <pc:docMk/>
          <pc:sldMk cId="1817818765" sldId="343"/>
        </pc:sldMkLst>
        <pc:spChg chg="mod">
          <ac:chgData name="Dave Faulkner" userId="06b0f3c5a45de278" providerId="LiveId" clId="{FDC2C625-C64D-4740-94AE-46591D81EC96}" dt="2017-10-29T15:36:55.360" v="5006" actId="20577"/>
          <ac:spMkLst>
            <pc:docMk/>
            <pc:sldMk cId="1817818765" sldId="343"/>
            <ac:spMk id="3" creationId="{F8867341-0904-448B-8589-2095A4DBB788}"/>
          </ac:spMkLst>
        </pc:spChg>
      </pc:sldChg>
      <pc:sldChg chg="modSp add ord modTransition modAnim modNotesTx">
        <pc:chgData name="Dave Faulkner" userId="06b0f3c5a45de278" providerId="LiveId" clId="{FDC2C625-C64D-4740-94AE-46591D81EC96}" dt="2017-10-30T21:56:38.694" v="9369" actId="20577"/>
        <pc:sldMkLst>
          <pc:docMk/>
          <pc:sldMk cId="3074703949" sldId="344"/>
        </pc:sldMkLst>
        <pc:spChg chg="mod">
          <ac:chgData name="Dave Faulkner" userId="06b0f3c5a45de278" providerId="LiveId" clId="{FDC2C625-C64D-4740-94AE-46591D81EC96}" dt="2017-10-29T16:48:11.475" v="5855" actId="20577"/>
          <ac:spMkLst>
            <pc:docMk/>
            <pc:sldMk cId="3074703949" sldId="344"/>
            <ac:spMk id="2" creationId="{55BA3481-1B0D-4017-9F1A-D67AC8E5C3F6}"/>
          </ac:spMkLst>
        </pc:spChg>
        <pc:spChg chg="mod">
          <ac:chgData name="Dave Faulkner" userId="06b0f3c5a45de278" providerId="LiveId" clId="{FDC2C625-C64D-4740-94AE-46591D81EC96}" dt="2017-10-29T16:23:48.383" v="5401" actId="20577"/>
          <ac:spMkLst>
            <pc:docMk/>
            <pc:sldMk cId="3074703949" sldId="344"/>
            <ac:spMk id="3" creationId="{F29D2D5E-DAF3-424D-AB93-0312B392A605}"/>
          </ac:spMkLst>
        </pc:spChg>
      </pc:sldChg>
      <pc:sldChg chg="addSp delSp modSp add del">
        <pc:chgData name="Dave Faulkner" userId="06b0f3c5a45de278" providerId="LiveId" clId="{FDC2C625-C64D-4740-94AE-46591D81EC96}" dt="2017-10-29T16:30:15.271" v="5646" actId="2696"/>
        <pc:sldMkLst>
          <pc:docMk/>
          <pc:sldMk cId="218776416" sldId="345"/>
        </pc:sldMkLst>
        <pc:spChg chg="del">
          <ac:chgData name="Dave Faulkner" userId="06b0f3c5a45de278" providerId="LiveId" clId="{FDC2C625-C64D-4740-94AE-46591D81EC96}" dt="2017-10-29T16:29:17.989" v="5612" actId="2696"/>
          <ac:spMkLst>
            <pc:docMk/>
            <pc:sldMk cId="218776416" sldId="345"/>
            <ac:spMk id="2" creationId="{90F7E7ED-BAFA-479E-A431-3542F9A85FAF}"/>
          </ac:spMkLst>
        </pc:spChg>
        <pc:spChg chg="del">
          <ac:chgData name="Dave Faulkner" userId="06b0f3c5a45de278" providerId="LiveId" clId="{FDC2C625-C64D-4740-94AE-46591D81EC96}" dt="2017-10-29T16:29:17.989" v="5612" actId="2696"/>
          <ac:spMkLst>
            <pc:docMk/>
            <pc:sldMk cId="218776416" sldId="345"/>
            <ac:spMk id="3" creationId="{416813C1-0B57-443F-AEF0-626A1D761A8A}"/>
          </ac:spMkLst>
        </pc:spChg>
        <pc:spChg chg="del">
          <ac:chgData name="Dave Faulkner" userId="06b0f3c5a45de278" providerId="LiveId" clId="{FDC2C625-C64D-4740-94AE-46591D81EC96}" dt="2017-10-29T16:29:17.989" v="5612" actId="2696"/>
          <ac:spMkLst>
            <pc:docMk/>
            <pc:sldMk cId="218776416" sldId="345"/>
            <ac:spMk id="4" creationId="{38B8FEA9-6F16-47B5-9D4F-EF71ABE3C6BC}"/>
          </ac:spMkLst>
        </pc:spChg>
        <pc:spChg chg="add mod">
          <ac:chgData name="Dave Faulkner" userId="06b0f3c5a45de278" providerId="LiveId" clId="{FDC2C625-C64D-4740-94AE-46591D81EC96}" dt="2017-10-29T16:29:55.162" v="5643" actId="2696"/>
          <ac:spMkLst>
            <pc:docMk/>
            <pc:sldMk cId="218776416" sldId="345"/>
            <ac:spMk id="5" creationId="{664C258F-DB0D-4E22-B88B-1B59CBC95A01}"/>
          </ac:spMkLst>
        </pc:spChg>
      </pc:sldChg>
      <pc:sldChg chg="modSp add del ord">
        <pc:chgData name="Dave Faulkner" userId="06b0f3c5a45de278" providerId="LiveId" clId="{FDC2C625-C64D-4740-94AE-46591D81EC96}" dt="2017-10-29T16:31:50.490" v="5652" actId="2696"/>
        <pc:sldMkLst>
          <pc:docMk/>
          <pc:sldMk cId="3908759337" sldId="346"/>
        </pc:sldMkLst>
        <pc:spChg chg="mod">
          <ac:chgData name="Dave Faulkner" userId="06b0f3c5a45de278" providerId="LiveId" clId="{FDC2C625-C64D-4740-94AE-46591D81EC96}" dt="2017-10-29T16:31:20.241" v="5648" actId="2696"/>
          <ac:spMkLst>
            <pc:docMk/>
            <pc:sldMk cId="3908759337" sldId="346"/>
            <ac:spMk id="2" creationId="{B2F25B67-0D9D-4DB6-BF85-A4AEC370B34F}"/>
          </ac:spMkLst>
        </pc:spChg>
      </pc:sldChg>
      <pc:sldChg chg="addSp modSp add mod ord modTransition modAnim modNotesTx">
        <pc:chgData name="Dave Faulkner" userId="06b0f3c5a45de278" providerId="LiveId" clId="{FDC2C625-C64D-4740-94AE-46591D81EC96}" dt="2017-10-30T22:56:33.214" v="9642" actId="20577"/>
        <pc:sldMkLst>
          <pc:docMk/>
          <pc:sldMk cId="13765197" sldId="347"/>
        </pc:sldMkLst>
        <pc:spChg chg="mod">
          <ac:chgData name="Dave Faulkner" userId="06b0f3c5a45de278" providerId="LiveId" clId="{FDC2C625-C64D-4740-94AE-46591D81EC96}" dt="2017-10-29T16:31:48.304" v="5651" actId="20577"/>
          <ac:spMkLst>
            <pc:docMk/>
            <pc:sldMk cId="13765197" sldId="347"/>
            <ac:spMk id="2" creationId="{B2F25B67-0D9D-4DB6-BF85-A4AEC370B34F}"/>
          </ac:spMkLst>
        </pc:spChg>
        <pc:spChg chg="add mod">
          <ac:chgData name="Dave Faulkner" userId="06b0f3c5a45de278" providerId="LiveId" clId="{FDC2C625-C64D-4740-94AE-46591D81EC96}" dt="2017-10-30T22:42:37.656" v="9499" actId="20577"/>
          <ac:spMkLst>
            <pc:docMk/>
            <pc:sldMk cId="13765197" sldId="347"/>
            <ac:spMk id="3" creationId="{1066B083-DC18-49A8-82B4-66DF34B48450}"/>
          </ac:spMkLst>
        </pc:spChg>
        <pc:spChg chg="mod">
          <ac:chgData name="Dave Faulkner" userId="06b0f3c5a45de278" providerId="LiveId" clId="{FDC2C625-C64D-4740-94AE-46591D81EC96}" dt="2017-10-29T16:40:25.587" v="5663" actId="20577"/>
          <ac:spMkLst>
            <pc:docMk/>
            <pc:sldMk cId="13765197" sldId="347"/>
            <ac:spMk id="5" creationId="{3335B4E9-A3A8-4A76-B8B7-83372B6701DA}"/>
          </ac:spMkLst>
        </pc:spChg>
        <pc:spChg chg="mod">
          <ac:chgData name="Dave Faulkner" userId="06b0f3c5a45de278" providerId="LiveId" clId="{FDC2C625-C64D-4740-94AE-46591D81EC96}" dt="2017-10-29T16:32:05.823" v="5653" actId="14100"/>
          <ac:spMkLst>
            <pc:docMk/>
            <pc:sldMk cId="13765197" sldId="347"/>
            <ac:spMk id="6" creationId="{3DECC0CD-4480-4698-86E8-9D23FD116AEA}"/>
          </ac:spMkLst>
        </pc:spChg>
      </pc:sldChg>
      <pc:sldChg chg="addSp delSp modSp add del">
        <pc:chgData name="Dave Faulkner" userId="06b0f3c5a45de278" providerId="LiveId" clId="{FDC2C625-C64D-4740-94AE-46591D81EC96}" dt="2017-10-29T16:53:15.302" v="5915" actId="2696"/>
        <pc:sldMkLst>
          <pc:docMk/>
          <pc:sldMk cId="1462345066" sldId="348"/>
        </pc:sldMkLst>
        <pc:spChg chg="add del mod">
          <ac:chgData name="Dave Faulkner" userId="06b0f3c5a45de278" providerId="LiveId" clId="{FDC2C625-C64D-4740-94AE-46591D81EC96}" dt="2017-10-29T16:52:41.247" v="5909" actId="2696"/>
          <ac:spMkLst>
            <pc:docMk/>
            <pc:sldMk cId="1462345066" sldId="348"/>
            <ac:spMk id="5" creationId="{B40C6A10-8CB1-473D-AF4B-DF13D9BAF408}"/>
          </ac:spMkLst>
        </pc:spChg>
        <pc:picChg chg="del">
          <ac:chgData name="Dave Faulkner" userId="06b0f3c5a45de278" providerId="LiveId" clId="{FDC2C625-C64D-4740-94AE-46591D81EC96}" dt="2017-10-29T16:52:39.607" v="5908" actId="478"/>
          <ac:picMkLst>
            <pc:docMk/>
            <pc:sldMk cId="1462345066" sldId="348"/>
            <ac:picMk id="6" creationId="{317343CB-464F-456C-8982-488804A765DE}"/>
          </ac:picMkLst>
        </pc:picChg>
        <pc:picChg chg="add mod">
          <ac:chgData name="Dave Faulkner" userId="06b0f3c5a45de278" providerId="LiveId" clId="{FDC2C625-C64D-4740-94AE-46591D81EC96}" dt="2017-10-29T16:52:44.295" v="5910" actId="1076"/>
          <ac:picMkLst>
            <pc:docMk/>
            <pc:sldMk cId="1462345066" sldId="348"/>
            <ac:picMk id="7" creationId="{68457281-A58F-476B-AFDA-4AEA392C3523}"/>
          </ac:picMkLst>
        </pc:picChg>
      </pc:sldChg>
      <pc:sldMasterChg chg="modSp modSldLayout">
        <pc:chgData name="Dave Faulkner" userId="06b0f3c5a45de278" providerId="LiveId" clId="{FDC2C625-C64D-4740-94AE-46591D81EC96}" dt="2017-10-28T15:45:36.617" v="629" actId="14100"/>
        <pc:sldMasterMkLst>
          <pc:docMk/>
          <pc:sldMasterMk cId="3303103151" sldId="2147483797"/>
        </pc:sldMasterMkLst>
        <pc:spChg chg="mod">
          <ac:chgData name="Dave Faulkner" userId="06b0f3c5a45de278" providerId="LiveId" clId="{FDC2C625-C64D-4740-94AE-46591D81EC96}" dt="2017-10-28T15:44:33.355" v="619" actId="14100"/>
          <ac:spMkLst>
            <pc:docMk/>
            <pc:sldMasterMk cId="3303103151" sldId="2147483797"/>
            <ac:spMk id="2" creationId="{00000000-0000-0000-0000-000000000000}"/>
          </ac:spMkLst>
        </pc:spChg>
        <pc:spChg chg="mod">
          <ac:chgData name="Dave Faulkner" userId="06b0f3c5a45de278" providerId="LiveId" clId="{FDC2C625-C64D-4740-94AE-46591D81EC96}" dt="2017-10-28T15:44:33.355" v="619" actId="14100"/>
          <ac:spMkLst>
            <pc:docMk/>
            <pc:sldMasterMk cId="3303103151" sldId="2147483797"/>
            <ac:spMk id="3" creationId="{00000000-0000-0000-0000-000000000000}"/>
          </ac:spMkLst>
        </pc:spChg>
        <pc:sldLayoutChg chg="modSp">
          <pc:chgData name="Dave Faulkner" userId="06b0f3c5a45de278" providerId="LiveId" clId="{FDC2C625-C64D-4740-94AE-46591D81EC96}" dt="2017-10-28T15:44:53.398" v="623" actId="14100"/>
          <pc:sldLayoutMkLst>
            <pc:docMk/>
            <pc:sldMasterMk cId="3303103151" sldId="2147483797"/>
            <pc:sldLayoutMk cId="707422459" sldId="2147483798"/>
          </pc:sldLayoutMkLst>
          <pc:spChg chg="mod">
            <ac:chgData name="Dave Faulkner" userId="06b0f3c5a45de278" providerId="LiveId" clId="{FDC2C625-C64D-4740-94AE-46591D81EC96}" dt="2017-10-28T15:44:53.398" v="623" actId="14100"/>
            <ac:spMkLst>
              <pc:docMk/>
              <pc:sldMasterMk cId="3303103151" sldId="2147483797"/>
              <pc:sldLayoutMk cId="707422459" sldId="2147483798"/>
              <ac:spMk id="2" creationId="{00000000-0000-0000-0000-000000000000}"/>
            </ac:spMkLst>
          </pc:spChg>
          <pc:spChg chg="mod">
            <ac:chgData name="Dave Faulkner" userId="06b0f3c5a45de278" providerId="LiveId" clId="{FDC2C625-C64D-4740-94AE-46591D81EC96}" dt="2017-10-28T15:44:52.716" v="622" actId="14100"/>
            <ac:spMkLst>
              <pc:docMk/>
              <pc:sldMasterMk cId="3303103151" sldId="2147483797"/>
              <pc:sldLayoutMk cId="707422459" sldId="2147483798"/>
              <ac:spMk id="3" creationId="{00000000-0000-0000-0000-000000000000}"/>
            </ac:spMkLst>
          </pc:spChg>
        </pc:sldLayoutChg>
        <pc:sldLayoutChg chg="modSp">
          <pc:chgData name="Dave Faulkner" userId="06b0f3c5a45de278" providerId="LiveId" clId="{FDC2C625-C64D-4740-94AE-46591D81EC96}" dt="2017-10-28T15:45:36.617" v="629" actId="14100"/>
          <pc:sldLayoutMkLst>
            <pc:docMk/>
            <pc:sldMasterMk cId="3303103151" sldId="2147483797"/>
            <pc:sldLayoutMk cId="106535826" sldId="2147483801"/>
          </pc:sldLayoutMkLst>
          <pc:spChg chg="mod">
            <ac:chgData name="Dave Faulkner" userId="06b0f3c5a45de278" providerId="LiveId" clId="{FDC2C625-C64D-4740-94AE-46591D81EC96}" dt="2017-10-28T15:45:36.617" v="629" actId="14100"/>
            <ac:spMkLst>
              <pc:docMk/>
              <pc:sldMasterMk cId="3303103151" sldId="2147483797"/>
              <pc:sldLayoutMk cId="106535826" sldId="2147483801"/>
              <ac:spMk id="8" creationId="{00000000-0000-0000-0000-000000000000}"/>
            </ac:spMkLst>
          </pc:spChg>
        </pc:sldLayoutChg>
        <pc:sldLayoutChg chg="modSp">
          <pc:chgData name="Dave Faulkner" userId="06b0f3c5a45de278" providerId="LiveId" clId="{FDC2C625-C64D-4740-94AE-46591D81EC96}" dt="2017-10-28T15:45:24.188" v="628" actId="14100"/>
          <pc:sldLayoutMkLst>
            <pc:docMk/>
            <pc:sldMasterMk cId="3303103151" sldId="2147483797"/>
            <pc:sldLayoutMk cId="2833374114" sldId="2147483802"/>
          </pc:sldLayoutMkLst>
          <pc:spChg chg="mod">
            <ac:chgData name="Dave Faulkner" userId="06b0f3c5a45de278" providerId="LiveId" clId="{FDC2C625-C64D-4740-94AE-46591D81EC96}" dt="2017-10-28T15:45:24.188" v="628" actId="14100"/>
            <ac:spMkLst>
              <pc:docMk/>
              <pc:sldMasterMk cId="3303103151" sldId="2147483797"/>
              <pc:sldLayoutMk cId="2833374114" sldId="2147483802"/>
              <ac:spMk id="10" creationId="{00000000-0000-0000-0000-000000000000}"/>
            </ac:spMkLst>
          </pc:spChg>
        </pc:sldLayoutChg>
        <pc:sldLayoutChg chg="modSp">
          <pc:chgData name="Dave Faulkner" userId="06b0f3c5a45de278" providerId="LiveId" clId="{FDC2C625-C64D-4740-94AE-46591D81EC96}" dt="2017-10-28T15:45:17.315" v="626" actId="14100"/>
          <pc:sldLayoutMkLst>
            <pc:docMk/>
            <pc:sldMasterMk cId="3303103151" sldId="2147483797"/>
            <pc:sldLayoutMk cId="391378584" sldId="2147483803"/>
          </pc:sldLayoutMkLst>
          <pc:spChg chg="mod">
            <ac:chgData name="Dave Faulkner" userId="06b0f3c5a45de278" providerId="LiveId" clId="{FDC2C625-C64D-4740-94AE-46591D81EC96}" dt="2017-10-28T15:45:17.315" v="626" actId="14100"/>
            <ac:spMkLst>
              <pc:docMk/>
              <pc:sldMasterMk cId="3303103151" sldId="2147483797"/>
              <pc:sldLayoutMk cId="391378584" sldId="2147483803"/>
              <ac:spMk id="2" creationId="{00000000-0000-0000-0000-000000000000}"/>
            </ac:spMkLst>
          </pc:spChg>
        </pc:sldLayoutChg>
      </pc:sldMasterChg>
    </pc:docChg>
  </pc:docChgLst>
  <pc:docChgLst>
    <pc:chgData name="Dave Faulkner" userId="06b0f3c5a45de278" providerId="LiveId" clId="{8B85E885-E089-49E7-93BD-8F50CCED10B5}"/>
    <pc:docChg chg="undo redo custSel addSld delSld modSld sldOrd">
      <pc:chgData name="Dave Faulkner" userId="06b0f3c5a45de278" providerId="LiveId" clId="{8B85E885-E089-49E7-93BD-8F50CCED10B5}" dt="2017-10-26T15:27:48.523" v="2666" actId="20577"/>
      <pc:docMkLst>
        <pc:docMk/>
      </pc:docMkLst>
      <pc:sldChg chg="addSp modSp modAnim modNotesTx">
        <pc:chgData name="Dave Faulkner" userId="06b0f3c5a45de278" providerId="LiveId" clId="{8B85E885-E089-49E7-93BD-8F50CCED10B5}" dt="2017-10-26T15:25:03.595" v="2489" actId="6549"/>
        <pc:sldMkLst>
          <pc:docMk/>
          <pc:sldMk cId="1855936354" sldId="256"/>
        </pc:sldMkLst>
        <pc:spChg chg="mod">
          <ac:chgData name="Dave Faulkner" userId="06b0f3c5a45de278" providerId="LiveId" clId="{8B85E885-E089-49E7-93BD-8F50CCED10B5}" dt="2017-10-25T19:14:26.048" v="1536" actId="122"/>
          <ac:spMkLst>
            <pc:docMk/>
            <pc:sldMk cId="1855936354" sldId="256"/>
            <ac:spMk id="2" creationId="{F8EA4ACA-DA7F-4A87-99DD-C7BA4B58395F}"/>
          </ac:spMkLst>
        </pc:spChg>
        <pc:spChg chg="mod">
          <ac:chgData name="Dave Faulkner" userId="06b0f3c5a45de278" providerId="LiveId" clId="{8B85E885-E089-49E7-93BD-8F50CCED10B5}" dt="2017-10-26T15:12:27.165" v="1931" actId="20577"/>
          <ac:spMkLst>
            <pc:docMk/>
            <pc:sldMk cId="1855936354" sldId="256"/>
            <ac:spMk id="3" creationId="{4D0CEC2A-41BE-46EA-BE00-38B144BC3501}"/>
          </ac:spMkLst>
        </pc:spChg>
        <pc:spChg chg="add mod">
          <ac:chgData name="Dave Faulkner" userId="06b0f3c5a45de278" providerId="LiveId" clId="{8B85E885-E089-49E7-93BD-8F50CCED10B5}" dt="2017-10-25T19:16:55.379" v="1555" actId="1037"/>
          <ac:spMkLst>
            <pc:docMk/>
            <pc:sldMk cId="1855936354" sldId="256"/>
            <ac:spMk id="4" creationId="{85866270-B0B5-426E-86BE-7D2BA09005E6}"/>
          </ac:spMkLst>
        </pc:spChg>
        <pc:picChg chg="add mod ord modCrop">
          <ac:chgData name="Dave Faulkner" userId="06b0f3c5a45de278" providerId="LiveId" clId="{8B85E885-E089-49E7-93BD-8F50CCED10B5}" dt="2017-10-25T19:14:34.543" v="1540" actId="1076"/>
          <ac:picMkLst>
            <pc:docMk/>
            <pc:sldMk cId="1855936354" sldId="256"/>
            <ac:picMk id="5" creationId="{3CDF4A57-6957-4F58-ACC6-BE8B7A174CC0}"/>
          </ac:picMkLst>
        </pc:picChg>
      </pc:sldChg>
      <pc:sldChg chg="addSp delSp modSp delAnim modAnim modNotesTx">
        <pc:chgData name="Dave Faulkner" userId="06b0f3c5a45de278" providerId="LiveId" clId="{8B85E885-E089-49E7-93BD-8F50CCED10B5}" dt="2017-10-26T15:20:31.100" v="2245" actId="20577"/>
        <pc:sldMkLst>
          <pc:docMk/>
          <pc:sldMk cId="1089771390" sldId="257"/>
        </pc:sldMkLst>
        <pc:spChg chg="mod">
          <ac:chgData name="Dave Faulkner" userId="06b0f3c5a45de278" providerId="LiveId" clId="{8B85E885-E089-49E7-93BD-8F50CCED10B5}" dt="2017-10-26T15:18:13.669" v="1997" actId="6549"/>
          <ac:spMkLst>
            <pc:docMk/>
            <pc:sldMk cId="1089771390" sldId="257"/>
            <ac:spMk id="3" creationId="{5B02BFF5-F9B7-4172-A983-B3B179200DD6}"/>
          </ac:spMkLst>
        </pc:spChg>
        <pc:spChg chg="add del mod">
          <ac:chgData name="Dave Faulkner" userId="06b0f3c5a45de278" providerId="LiveId" clId="{8B85E885-E089-49E7-93BD-8F50CCED10B5}" dt="2017-10-26T15:18:04.814" v="1995" actId="478"/>
          <ac:spMkLst>
            <pc:docMk/>
            <pc:sldMk cId="1089771390" sldId="257"/>
            <ac:spMk id="4" creationId="{7C891C25-BCF4-4E54-8C47-6C156FC9A769}"/>
          </ac:spMkLst>
        </pc:spChg>
      </pc:sldChg>
      <pc:sldChg chg="modSp ord modNotesTx">
        <pc:chgData name="Dave Faulkner" userId="06b0f3c5a45de278" providerId="LiveId" clId="{8B85E885-E089-49E7-93BD-8F50CCED10B5}" dt="2017-10-26T15:23:45.910" v="2438" actId="20577"/>
        <pc:sldMkLst>
          <pc:docMk/>
          <pc:sldMk cId="346532619" sldId="259"/>
        </pc:sldMkLst>
        <pc:spChg chg="mod">
          <ac:chgData name="Dave Faulkner" userId="06b0f3c5a45de278" providerId="LiveId" clId="{8B85E885-E089-49E7-93BD-8F50CCED10B5}" dt="2017-10-26T15:17:22.516" v="1989" actId="20577"/>
          <ac:spMkLst>
            <pc:docMk/>
            <pc:sldMk cId="346532619" sldId="259"/>
            <ac:spMk id="2" creationId="{606AF12E-976B-4270-9442-5143FAE12B99}"/>
          </ac:spMkLst>
        </pc:spChg>
        <pc:spChg chg="mod">
          <ac:chgData name="Dave Faulkner" userId="06b0f3c5a45de278" providerId="LiveId" clId="{8B85E885-E089-49E7-93BD-8F50CCED10B5}" dt="2017-10-26T15:17:55.343" v="1994" actId="20577"/>
          <ac:spMkLst>
            <pc:docMk/>
            <pc:sldMk cId="346532619" sldId="259"/>
            <ac:spMk id="4" creationId="{149DAC37-C463-4C86-93D6-18107F7A2354}"/>
          </ac:spMkLst>
        </pc:spChg>
      </pc:sldChg>
      <pc:sldChg chg="modSp modAnim">
        <pc:chgData name="Dave Faulkner" userId="06b0f3c5a45de278" providerId="LiveId" clId="{8B85E885-E089-49E7-93BD-8F50CCED10B5}" dt="2017-10-25T04:02:47.314" v="345" actId="20577"/>
        <pc:sldMkLst>
          <pc:docMk/>
          <pc:sldMk cId="727381027" sldId="260"/>
        </pc:sldMkLst>
        <pc:spChg chg="mod">
          <ac:chgData name="Dave Faulkner" userId="06b0f3c5a45de278" providerId="LiveId" clId="{8B85E885-E089-49E7-93BD-8F50CCED10B5}" dt="2017-10-25T04:02:47.314" v="345" actId="20577"/>
          <ac:spMkLst>
            <pc:docMk/>
            <pc:sldMk cId="727381027" sldId="260"/>
            <ac:spMk id="3" creationId="{F8867341-0904-448B-8589-2095A4DBB788}"/>
          </ac:spMkLst>
        </pc:spChg>
      </pc:sldChg>
      <pc:sldChg chg="modAnim modNotesTx">
        <pc:chgData name="Dave Faulkner" userId="06b0f3c5a45de278" providerId="LiveId" clId="{8B85E885-E089-49E7-93BD-8F50CCED10B5}" dt="2017-10-26T15:27:48.523" v="2666" actId="20577"/>
        <pc:sldMkLst>
          <pc:docMk/>
          <pc:sldMk cId="1273194513" sldId="261"/>
        </pc:sldMkLst>
      </pc:sldChg>
      <pc:sldChg chg="modAnim">
        <pc:chgData name="Dave Faulkner" userId="06b0f3c5a45de278" providerId="LiveId" clId="{8B85E885-E089-49E7-93BD-8F50CCED10B5}" dt="2017-10-25T04:03:58.469" v="347" actId="313"/>
        <pc:sldMkLst>
          <pc:docMk/>
          <pc:sldMk cId="1473880676" sldId="264"/>
        </pc:sldMkLst>
      </pc:sldChg>
      <pc:sldChg chg="modAnim">
        <pc:chgData name="Dave Faulkner" userId="06b0f3c5a45de278" providerId="LiveId" clId="{8B85E885-E089-49E7-93BD-8F50CCED10B5}" dt="2017-10-25T03:25:52.722" v="323" actId="313"/>
        <pc:sldMkLst>
          <pc:docMk/>
          <pc:sldMk cId="2089335702" sldId="265"/>
        </pc:sldMkLst>
      </pc:sldChg>
      <pc:sldChg chg="addSp delSp modSp delAnim modAnim">
        <pc:chgData name="Dave Faulkner" userId="06b0f3c5a45de278" providerId="LiveId" clId="{8B85E885-E089-49E7-93BD-8F50CCED10B5}" dt="2017-10-25T19:26:31.437" v="1560" actId="27918"/>
        <pc:sldMkLst>
          <pc:docMk/>
          <pc:sldMk cId="1667485460" sldId="266"/>
        </pc:sldMkLst>
        <pc:spChg chg="mod">
          <ac:chgData name="Dave Faulkner" userId="06b0f3c5a45de278" providerId="LiveId" clId="{8B85E885-E089-49E7-93BD-8F50CCED10B5}" dt="2017-10-25T15:38:15.596" v="693" actId="20577"/>
          <ac:spMkLst>
            <pc:docMk/>
            <pc:sldMk cId="1667485460" sldId="266"/>
            <ac:spMk id="2" creationId="{8C9FCFBA-8BDE-445D-8420-A601EB37A2C3}"/>
          </ac:spMkLst>
        </pc:spChg>
        <pc:spChg chg="add del">
          <ac:chgData name="Dave Faulkner" userId="06b0f3c5a45de278" providerId="LiveId" clId="{8B85E885-E089-49E7-93BD-8F50CCED10B5}" dt="2017-10-25T15:57:15.724" v="1140" actId="478"/>
          <ac:spMkLst>
            <pc:docMk/>
            <pc:sldMk cId="1667485460" sldId="266"/>
            <ac:spMk id="10" creationId="{00000000-0008-0000-0D00-000008000000}"/>
          </ac:spMkLst>
        </pc:spChg>
        <pc:spChg chg="mod">
          <ac:chgData name="Dave Faulkner" userId="06b0f3c5a45de278" providerId="LiveId" clId="{8B85E885-E089-49E7-93BD-8F50CCED10B5}" dt="2017-10-25T15:41:22.761" v="766" actId="404"/>
          <ac:spMkLst>
            <pc:docMk/>
            <pc:sldMk cId="1667485460" sldId="266"/>
            <ac:spMk id="11" creationId="{00000000-0008-0000-0D00-000009000000}"/>
          </ac:spMkLst>
        </pc:spChg>
        <pc:spChg chg="add del ord">
          <ac:chgData name="Dave Faulkner" userId="06b0f3c5a45de278" providerId="LiveId" clId="{8B85E885-E089-49E7-93BD-8F50CCED10B5}" dt="2017-10-25T15:58:04.223" v="1146" actId="478"/>
          <ac:spMkLst>
            <pc:docMk/>
            <pc:sldMk cId="1667485460" sldId="266"/>
            <ac:spMk id="13" creationId="{00000000-0008-0000-0D00-00000E000000}"/>
          </ac:spMkLst>
        </pc:spChg>
        <pc:spChg chg="del">
          <ac:chgData name="Dave Faulkner" userId="06b0f3c5a45de278" providerId="LiveId" clId="{8B85E885-E089-49E7-93BD-8F50CCED10B5}" dt="2017-10-25T15:38:27.863" v="694" actId="478"/>
          <ac:spMkLst>
            <pc:docMk/>
            <pc:sldMk cId="1667485460" sldId="266"/>
            <ac:spMk id="14" creationId="{00000000-0008-0000-0D00-00001C000000}"/>
          </ac:spMkLst>
        </pc:spChg>
        <pc:spChg chg="del mod">
          <ac:chgData name="Dave Faulkner" userId="06b0f3c5a45de278" providerId="LiveId" clId="{8B85E885-E089-49E7-93BD-8F50CCED10B5}" dt="2017-10-25T15:40:50.729" v="752" actId="478"/>
          <ac:spMkLst>
            <pc:docMk/>
            <pc:sldMk cId="1667485460" sldId="266"/>
            <ac:spMk id="15" creationId="{00000000-0008-0000-0D00-00001A000000}"/>
          </ac:spMkLst>
        </pc:spChg>
        <pc:spChg chg="mod">
          <ac:chgData name="Dave Faulkner" userId="06b0f3c5a45de278" providerId="LiveId" clId="{8B85E885-E089-49E7-93BD-8F50CCED10B5}" dt="2017-10-25T15:54:24.586" v="1106" actId="1076"/>
          <ac:spMkLst>
            <pc:docMk/>
            <pc:sldMk cId="1667485460" sldId="266"/>
            <ac:spMk id="17" creationId="{00000000-0008-0000-0D00-000036000000}"/>
          </ac:spMkLst>
        </pc:spChg>
        <pc:spChg chg="mod">
          <ac:chgData name="Dave Faulkner" userId="06b0f3c5a45de278" providerId="LiveId" clId="{8B85E885-E089-49E7-93BD-8F50CCED10B5}" dt="2017-10-25T16:00:21.508" v="1174" actId="20577"/>
          <ac:spMkLst>
            <pc:docMk/>
            <pc:sldMk cId="1667485460" sldId="266"/>
            <ac:spMk id="20" creationId="{D4AF075E-5E66-4F87-A4BF-DA9364A30DDF}"/>
          </ac:spMkLst>
        </pc:spChg>
        <pc:spChg chg="add mod">
          <ac:chgData name="Dave Faulkner" userId="06b0f3c5a45de278" providerId="LiveId" clId="{8B85E885-E089-49E7-93BD-8F50CCED10B5}" dt="2017-10-25T15:47:04.276" v="1013" actId="20577"/>
          <ac:spMkLst>
            <pc:docMk/>
            <pc:sldMk cId="1667485460" sldId="266"/>
            <ac:spMk id="21" creationId="{4770B5F6-D135-41EA-A733-9C653CABA2C9}"/>
          </ac:spMkLst>
        </pc:spChg>
        <pc:spChg chg="add del mod">
          <ac:chgData name="Dave Faulkner" userId="06b0f3c5a45de278" providerId="LiveId" clId="{8B85E885-E089-49E7-93BD-8F50CCED10B5}" dt="2017-10-24T23:41:09.345" v="226" actId="478"/>
          <ac:spMkLst>
            <pc:docMk/>
            <pc:sldMk cId="1667485460" sldId="266"/>
            <ac:spMk id="22" creationId="{3E8417E9-FFB1-499B-9BFB-EC29631DDB92}"/>
          </ac:spMkLst>
        </pc:spChg>
        <pc:spChg chg="add mod">
          <ac:chgData name="Dave Faulkner" userId="06b0f3c5a45de278" providerId="LiveId" clId="{8B85E885-E089-49E7-93BD-8F50CCED10B5}" dt="2017-10-25T15:45:37.786" v="928" actId="1037"/>
          <ac:spMkLst>
            <pc:docMk/>
            <pc:sldMk cId="1667485460" sldId="266"/>
            <ac:spMk id="24" creationId="{62BEA20B-A18B-46A3-9D51-9018C17FB75F}"/>
          </ac:spMkLst>
        </pc:spChg>
        <pc:spChg chg="add mod">
          <ac:chgData name="Dave Faulkner" userId="06b0f3c5a45de278" providerId="LiveId" clId="{8B85E885-E089-49E7-93BD-8F50CCED10B5}" dt="2017-10-25T15:50:11.671" v="1065" actId="20577"/>
          <ac:spMkLst>
            <pc:docMk/>
            <pc:sldMk cId="1667485460" sldId="266"/>
            <ac:spMk id="25" creationId="{5AC95D5D-5A20-4BDE-8804-BDA5C1ABE4D0}"/>
          </ac:spMkLst>
        </pc:spChg>
        <pc:spChg chg="add del mod">
          <ac:chgData name="Dave Faulkner" userId="06b0f3c5a45de278" providerId="LiveId" clId="{8B85E885-E089-49E7-93BD-8F50CCED10B5}" dt="2017-10-25T15:57:51.911" v="1144" actId="478"/>
          <ac:spMkLst>
            <pc:docMk/>
            <pc:sldMk cId="1667485460" sldId="266"/>
            <ac:spMk id="28" creationId="{FC0711FB-9C0F-4155-ACBE-CB3CFDD13441}"/>
          </ac:spMkLst>
        </pc:spChg>
        <pc:spChg chg="add del mod">
          <ac:chgData name="Dave Faulkner" userId="06b0f3c5a45de278" providerId="LiveId" clId="{8B85E885-E089-49E7-93BD-8F50CCED10B5}" dt="2017-10-25T15:57:51.911" v="1144" actId="478"/>
          <ac:spMkLst>
            <pc:docMk/>
            <pc:sldMk cId="1667485460" sldId="266"/>
            <ac:spMk id="29" creationId="{86CFAF42-FB2B-4197-A503-F6C24159F6FE}"/>
          </ac:spMkLst>
        </pc:spChg>
        <pc:grpChg chg="mod">
          <ac:chgData name="Dave Faulkner" userId="06b0f3c5a45de278" providerId="LiveId" clId="{8B85E885-E089-49E7-93BD-8F50CCED10B5}" dt="2017-10-24T23:40:25.114" v="212" actId="1038"/>
          <ac:grpSpMkLst>
            <pc:docMk/>
            <pc:sldMk cId="1667485460" sldId="266"/>
            <ac:grpSpMk id="16" creationId="{00000000-0008-0000-0D00-000023000000}"/>
          </ac:grpSpMkLst>
        </pc:grpChg>
        <pc:cxnChg chg="mod">
          <ac:chgData name="Dave Faulkner" userId="06b0f3c5a45de278" providerId="LiveId" clId="{8B85E885-E089-49E7-93BD-8F50CCED10B5}" dt="2017-10-24T23:40:22.022" v="210" actId="14100"/>
          <ac:cxnSpMkLst>
            <pc:docMk/>
            <pc:sldMk cId="1667485460" sldId="266"/>
            <ac:cxnSpMk id="4" creationId="{00000000-0008-0000-0D00-000013000000}"/>
          </ac:cxnSpMkLst>
        </pc:cxnChg>
        <pc:cxnChg chg="del mod">
          <ac:chgData name="Dave Faulkner" userId="06b0f3c5a45de278" providerId="LiveId" clId="{8B85E885-E089-49E7-93BD-8F50CCED10B5}" dt="2017-10-25T15:38:31.180" v="696" actId="478"/>
          <ac:cxnSpMkLst>
            <pc:docMk/>
            <pc:sldMk cId="1667485460" sldId="266"/>
            <ac:cxnSpMk id="5" creationId="{00000000-0008-0000-0D00-000033000000}"/>
          </ac:cxnSpMkLst>
        </pc:cxnChg>
        <pc:cxnChg chg="add del mod">
          <ac:chgData name="Dave Faulkner" userId="06b0f3c5a45de278" providerId="LiveId" clId="{8B85E885-E089-49E7-93BD-8F50CCED10B5}" dt="2017-10-25T16:00:17.922" v="1170" actId="1038"/>
          <ac:cxnSpMkLst>
            <pc:docMk/>
            <pc:sldMk cId="1667485460" sldId="266"/>
            <ac:cxnSpMk id="6" creationId="{00000000-0008-0000-0D00-00002D000000}"/>
          </ac:cxnSpMkLst>
        </pc:cxnChg>
        <pc:cxnChg chg="mod">
          <ac:chgData name="Dave Faulkner" userId="06b0f3c5a45de278" providerId="LiveId" clId="{8B85E885-E089-49E7-93BD-8F50CCED10B5}" dt="2017-10-25T15:38:45.228" v="698" actId="14100"/>
          <ac:cxnSpMkLst>
            <pc:docMk/>
            <pc:sldMk cId="1667485460" sldId="266"/>
            <ac:cxnSpMk id="7" creationId="{00000000-0008-0000-0D00-00001E000000}"/>
          </ac:cxnSpMkLst>
        </pc:cxnChg>
        <pc:cxnChg chg="del mod">
          <ac:chgData name="Dave Faulkner" userId="06b0f3c5a45de278" providerId="LiveId" clId="{8B85E885-E089-49E7-93BD-8F50CCED10B5}" dt="2017-10-25T15:38:29.036" v="695" actId="478"/>
          <ac:cxnSpMkLst>
            <pc:docMk/>
            <pc:sldMk cId="1667485460" sldId="266"/>
            <ac:cxnSpMk id="8" creationId="{00000000-0008-0000-0D00-00000B000000}"/>
          </ac:cxnSpMkLst>
        </pc:cxnChg>
        <pc:cxnChg chg="mod">
          <ac:chgData name="Dave Faulkner" userId="06b0f3c5a45de278" providerId="LiveId" clId="{8B85E885-E089-49E7-93BD-8F50CCED10B5}" dt="2017-10-25T15:57:15.724" v="1140" actId="478"/>
          <ac:cxnSpMkLst>
            <pc:docMk/>
            <pc:sldMk cId="1667485460" sldId="266"/>
            <ac:cxnSpMk id="9" creationId="{00000000-0008-0000-0D00-00000D000000}"/>
          </ac:cxnSpMkLst>
        </pc:cxnChg>
        <pc:cxnChg chg="add del mod">
          <ac:chgData name="Dave Faulkner" userId="06b0f3c5a45de278" providerId="LiveId" clId="{8B85E885-E089-49E7-93BD-8F50CCED10B5}" dt="2017-10-25T15:58:10.337" v="1148" actId="478"/>
          <ac:cxnSpMkLst>
            <pc:docMk/>
            <pc:sldMk cId="1667485460" sldId="266"/>
            <ac:cxnSpMk id="26" creationId="{2907CEA5-9FDD-46D1-9A28-91A2176A0118}"/>
          </ac:cxnSpMkLst>
        </pc:cxnChg>
        <pc:cxnChg chg="add del mod">
          <ac:chgData name="Dave Faulkner" userId="06b0f3c5a45de278" providerId="LiveId" clId="{8B85E885-E089-49E7-93BD-8F50CCED10B5}" dt="2017-10-25T15:58:08.497" v="1147" actId="478"/>
          <ac:cxnSpMkLst>
            <pc:docMk/>
            <pc:sldMk cId="1667485460" sldId="266"/>
            <ac:cxnSpMk id="27" creationId="{4598A670-931B-4389-859C-49E25A9C505E}"/>
          </ac:cxnSpMkLst>
        </pc:cxnChg>
      </pc:sldChg>
      <pc:sldChg chg="addSp modSp modAnim">
        <pc:chgData name="Dave Faulkner" userId="06b0f3c5a45de278" providerId="LiveId" clId="{8B85E885-E089-49E7-93BD-8F50CCED10B5}" dt="2017-10-25T04:06:42.040" v="353" actId="313"/>
        <pc:sldMkLst>
          <pc:docMk/>
          <pc:sldMk cId="955318534" sldId="267"/>
        </pc:sldMkLst>
        <pc:spChg chg="mod">
          <ac:chgData name="Dave Faulkner" userId="06b0f3c5a45de278" providerId="LiveId" clId="{8B85E885-E089-49E7-93BD-8F50CCED10B5}" dt="2017-10-25T03:28:59.793" v="328" actId="20577"/>
          <ac:spMkLst>
            <pc:docMk/>
            <pc:sldMk cId="955318534" sldId="267"/>
            <ac:spMk id="3" creationId="{F8867341-0904-448B-8589-2095A4DBB788}"/>
          </ac:spMkLst>
        </pc:spChg>
        <pc:picChg chg="add mod modCrop">
          <ac:chgData name="Dave Faulkner" userId="06b0f3c5a45de278" providerId="LiveId" clId="{8B85E885-E089-49E7-93BD-8F50CCED10B5}" dt="2017-10-25T03:53:04.872" v="337" actId="1076"/>
          <ac:picMkLst>
            <pc:docMk/>
            <pc:sldMk cId="955318534" sldId="267"/>
            <ac:picMk id="5" creationId="{C9A7C2FA-9AA1-4F9A-A6B7-A2E3B808B27A}"/>
          </ac:picMkLst>
        </pc:picChg>
      </pc:sldChg>
      <pc:sldChg chg="modAnim">
        <pc:chgData name="Dave Faulkner" userId="06b0f3c5a45de278" providerId="LiveId" clId="{8B85E885-E089-49E7-93BD-8F50CCED10B5}" dt="2017-10-25T19:31:23.283" v="1568" actId="27918"/>
        <pc:sldMkLst>
          <pc:docMk/>
          <pc:sldMk cId="3793808747" sldId="271"/>
        </pc:sldMkLst>
      </pc:sldChg>
      <pc:sldChg chg="modAnim">
        <pc:chgData name="Dave Faulkner" userId="06b0f3c5a45de278" providerId="LiveId" clId="{8B85E885-E089-49E7-93BD-8F50CCED10B5}" dt="2017-10-24T23:48:09.912" v="273" actId="313"/>
        <pc:sldMkLst>
          <pc:docMk/>
          <pc:sldMk cId="890822106" sldId="272"/>
        </pc:sldMkLst>
      </pc:sldChg>
      <pc:sldChg chg="modAnim">
        <pc:chgData name="Dave Faulkner" userId="06b0f3c5a45de278" providerId="LiveId" clId="{8B85E885-E089-49E7-93BD-8F50CCED10B5}" dt="2017-10-25T04:28:22.505" v="436" actId="313"/>
        <pc:sldMkLst>
          <pc:docMk/>
          <pc:sldMk cId="901637789" sldId="273"/>
        </pc:sldMkLst>
      </pc:sldChg>
      <pc:sldChg chg="addSp delSp modSp delAnim modAnim">
        <pc:chgData name="Dave Faulkner" userId="06b0f3c5a45de278" providerId="LiveId" clId="{8B85E885-E089-49E7-93BD-8F50CCED10B5}" dt="2017-10-25T04:23:14.061" v="424" actId="1038"/>
        <pc:sldMkLst>
          <pc:docMk/>
          <pc:sldMk cId="3929929906" sldId="275"/>
        </pc:sldMkLst>
        <pc:spChg chg="add mod">
          <ac:chgData name="Dave Faulkner" userId="06b0f3c5a45de278" providerId="LiveId" clId="{8B85E885-E089-49E7-93BD-8F50CCED10B5}" dt="2017-10-24T23:44:24.716" v="238" actId="571"/>
          <ac:spMkLst>
            <pc:docMk/>
            <pc:sldMk cId="3929929906" sldId="275"/>
            <ac:spMk id="7" creationId="{3BD9C69B-5B3D-4813-A827-793F28C68910}"/>
          </ac:spMkLst>
        </pc:spChg>
        <pc:picChg chg="add mod">
          <ac:chgData name="Dave Faulkner" userId="06b0f3c5a45de278" providerId="LiveId" clId="{8B85E885-E089-49E7-93BD-8F50CCED10B5}" dt="2017-10-25T04:22:44.658" v="414" actId="1038"/>
          <ac:picMkLst>
            <pc:docMk/>
            <pc:sldMk cId="3929929906" sldId="275"/>
            <ac:picMk id="3" creationId="{E5D71826-DF62-4406-BADD-A658F2BCFE86}"/>
          </ac:picMkLst>
        </pc:picChg>
        <pc:picChg chg="add del mod">
          <ac:chgData name="Dave Faulkner" userId="06b0f3c5a45de278" providerId="LiveId" clId="{8B85E885-E089-49E7-93BD-8F50CCED10B5}" dt="2017-10-25T04:20:04.004" v="377" actId="478"/>
          <ac:picMkLst>
            <pc:docMk/>
            <pc:sldMk cId="3929929906" sldId="275"/>
            <ac:picMk id="4" creationId="{EEEAED6D-0F90-4681-BF55-3D1A5C3D1496}"/>
          </ac:picMkLst>
        </pc:picChg>
        <pc:picChg chg="add mod">
          <ac:chgData name="Dave Faulkner" userId="06b0f3c5a45de278" providerId="LiveId" clId="{8B85E885-E089-49E7-93BD-8F50CCED10B5}" dt="2017-10-25T04:23:14.061" v="424" actId="1038"/>
          <ac:picMkLst>
            <pc:docMk/>
            <pc:sldMk cId="3929929906" sldId="275"/>
            <ac:picMk id="5" creationId="{35B0384C-6792-46B6-8A7B-81543B85F0E5}"/>
          </ac:picMkLst>
        </pc:picChg>
        <pc:picChg chg="add mod">
          <ac:chgData name="Dave Faulkner" userId="06b0f3c5a45de278" providerId="LiveId" clId="{8B85E885-E089-49E7-93BD-8F50CCED10B5}" dt="2017-10-24T23:44:24.716" v="238" actId="571"/>
          <ac:picMkLst>
            <pc:docMk/>
            <pc:sldMk cId="3929929906" sldId="275"/>
            <ac:picMk id="6" creationId="{36D5327D-8C58-4252-9FE8-5F3912566B7D}"/>
          </ac:picMkLst>
        </pc:picChg>
        <pc:picChg chg="del">
          <ac:chgData name="Dave Faulkner" userId="06b0f3c5a45de278" providerId="LiveId" clId="{8B85E885-E089-49E7-93BD-8F50CCED10B5}" dt="2017-10-25T04:18:07.739" v="354" actId="478"/>
          <ac:picMkLst>
            <pc:docMk/>
            <pc:sldMk cId="3929929906" sldId="275"/>
            <ac:picMk id="10" creationId="{FA3A21C1-5063-4614-B797-7563FF7D5B34}"/>
          </ac:picMkLst>
        </pc:picChg>
        <pc:picChg chg="del">
          <ac:chgData name="Dave Faulkner" userId="06b0f3c5a45de278" providerId="LiveId" clId="{8B85E885-E089-49E7-93BD-8F50CCED10B5}" dt="2017-10-25T04:18:08.522" v="355" actId="478"/>
          <ac:picMkLst>
            <pc:docMk/>
            <pc:sldMk cId="3929929906" sldId="275"/>
            <ac:picMk id="11" creationId="{2B7BAB10-0FE9-45B0-9433-B86C72E080ED}"/>
          </ac:picMkLst>
        </pc:picChg>
      </pc:sldChg>
      <pc:sldChg chg="addSp delSp modSp delAnim modAnim">
        <pc:chgData name="Dave Faulkner" userId="06b0f3c5a45de278" providerId="LiveId" clId="{8B85E885-E089-49E7-93BD-8F50CCED10B5}" dt="2017-10-25T04:23:28.479" v="425" actId="313"/>
        <pc:sldMkLst>
          <pc:docMk/>
          <pc:sldMk cId="2909740806" sldId="276"/>
        </pc:sldMkLst>
        <pc:picChg chg="add mod">
          <ac:chgData name="Dave Faulkner" userId="06b0f3c5a45de278" providerId="LiveId" clId="{8B85E885-E089-49E7-93BD-8F50CCED10B5}" dt="2017-10-25T04:22:37.314" v="412" actId="1038"/>
          <ac:picMkLst>
            <pc:docMk/>
            <pc:sldMk cId="2909740806" sldId="276"/>
            <ac:picMk id="3" creationId="{73D1E541-8622-4BA3-A85B-FBCDF8EA66C2}"/>
          </ac:picMkLst>
        </pc:picChg>
        <pc:picChg chg="del">
          <ac:chgData name="Dave Faulkner" userId="06b0f3c5a45de278" providerId="LiveId" clId="{8B85E885-E089-49E7-93BD-8F50CCED10B5}" dt="2017-10-25T04:20:49.704" v="384" actId="478"/>
          <ac:picMkLst>
            <pc:docMk/>
            <pc:sldMk cId="2909740806" sldId="276"/>
            <ac:picMk id="4" creationId="{7219A361-BEA0-4213-ACFF-D20D82524EF0}"/>
          </ac:picMkLst>
        </pc:picChg>
        <pc:picChg chg="add mod">
          <ac:chgData name="Dave Faulkner" userId="06b0f3c5a45de278" providerId="LiveId" clId="{8B85E885-E089-49E7-93BD-8F50CCED10B5}" dt="2017-10-25T04:23:01.182" v="416" actId="1076"/>
          <ac:picMkLst>
            <pc:docMk/>
            <pc:sldMk cId="2909740806" sldId="276"/>
            <ac:picMk id="5" creationId="{482E3F36-75F6-4AE5-837B-198C17B094D1}"/>
          </ac:picMkLst>
        </pc:picChg>
        <pc:picChg chg="del">
          <ac:chgData name="Dave Faulkner" userId="06b0f3c5a45de278" providerId="LiveId" clId="{8B85E885-E089-49E7-93BD-8F50CCED10B5}" dt="2017-10-25T04:20:48.408" v="383" actId="478"/>
          <ac:picMkLst>
            <pc:docMk/>
            <pc:sldMk cId="2909740806" sldId="276"/>
            <ac:picMk id="7" creationId="{B6B7E0DE-43F5-4204-B62B-C62D70874D73}"/>
          </ac:picMkLst>
        </pc:picChg>
      </pc:sldChg>
      <pc:sldChg chg="addSp modSp modAnim">
        <pc:chgData name="Dave Faulkner" userId="06b0f3c5a45de278" providerId="LiveId" clId="{8B85E885-E089-49E7-93BD-8F50CCED10B5}" dt="2017-10-24T23:49:28.174" v="282" actId="313"/>
        <pc:sldMkLst>
          <pc:docMk/>
          <pc:sldMk cId="266144206" sldId="277"/>
        </pc:sldMkLst>
        <pc:spChg chg="add mod">
          <ac:chgData name="Dave Faulkner" userId="06b0f3c5a45de278" providerId="LiveId" clId="{8B85E885-E089-49E7-93BD-8F50CCED10B5}" dt="2017-10-24T23:49:12.701" v="278" actId="571"/>
          <ac:spMkLst>
            <pc:docMk/>
            <pc:sldMk cId="266144206" sldId="277"/>
            <ac:spMk id="7" creationId="{2AE400F5-85BC-4581-BF06-F9DE4CDDE692}"/>
          </ac:spMkLst>
        </pc:spChg>
        <pc:picChg chg="add mod">
          <ac:chgData name="Dave Faulkner" userId="06b0f3c5a45de278" providerId="LiveId" clId="{8B85E885-E089-49E7-93BD-8F50CCED10B5}" dt="2017-10-24T23:49:12.701" v="278" actId="571"/>
          <ac:picMkLst>
            <pc:docMk/>
            <pc:sldMk cId="266144206" sldId="277"/>
            <ac:picMk id="6" creationId="{EFB0281B-372C-4532-88A1-09FA1B61B1E1}"/>
          </ac:picMkLst>
        </pc:picChg>
      </pc:sldChg>
      <pc:sldChg chg="modSp modAnim">
        <pc:chgData name="Dave Faulkner" userId="06b0f3c5a45de278" providerId="LiveId" clId="{8B85E885-E089-49E7-93BD-8F50CCED10B5}" dt="2017-10-25T19:37:31.402" v="1612" actId="20577"/>
        <pc:sldMkLst>
          <pc:docMk/>
          <pc:sldMk cId="4028715505" sldId="279"/>
        </pc:sldMkLst>
        <pc:graphicFrameChg chg="mod modGraphic">
          <ac:chgData name="Dave Faulkner" userId="06b0f3c5a45de278" providerId="LiveId" clId="{8B85E885-E089-49E7-93BD-8F50CCED10B5}" dt="2017-10-25T19:37:31.402" v="1612" actId="20577"/>
          <ac:graphicFrameMkLst>
            <pc:docMk/>
            <pc:sldMk cId="4028715505" sldId="279"/>
            <ac:graphicFrameMk id="4" creationId="{9516FCBE-435F-44B0-8C23-61125F56EDAF}"/>
          </ac:graphicFrameMkLst>
        </pc:graphicFrameChg>
      </pc:sldChg>
      <pc:sldChg chg="modSp">
        <pc:chgData name="Dave Faulkner" userId="06b0f3c5a45de278" providerId="LiveId" clId="{8B85E885-E089-49E7-93BD-8F50CCED10B5}" dt="2017-10-25T17:03:05.743" v="1399" actId="1076"/>
        <pc:sldMkLst>
          <pc:docMk/>
          <pc:sldMk cId="1246809627" sldId="281"/>
        </pc:sldMkLst>
        <pc:picChg chg="mod">
          <ac:chgData name="Dave Faulkner" userId="06b0f3c5a45de278" providerId="LiveId" clId="{8B85E885-E089-49E7-93BD-8F50CCED10B5}" dt="2017-10-25T17:03:05.743" v="1399" actId="1076"/>
          <ac:picMkLst>
            <pc:docMk/>
            <pc:sldMk cId="1246809627" sldId="281"/>
            <ac:picMk id="7" creationId="{57253C36-2D09-499A-A7E1-B961331AD877}"/>
          </ac:picMkLst>
        </pc:picChg>
      </pc:sldChg>
      <pc:sldChg chg="addSp delSp modSp delAnim modAnim">
        <pc:chgData name="Dave Faulkner" userId="06b0f3c5a45de278" providerId="LiveId" clId="{8B85E885-E089-49E7-93BD-8F50CCED10B5}" dt="2017-10-25T04:25:07.646" v="433" actId="313"/>
        <pc:sldMkLst>
          <pc:docMk/>
          <pc:sldMk cId="301823322" sldId="301"/>
        </pc:sldMkLst>
        <pc:picChg chg="del">
          <ac:chgData name="Dave Faulkner" userId="06b0f3c5a45de278" providerId="LiveId" clId="{8B85E885-E089-49E7-93BD-8F50CCED10B5}" dt="2017-10-25T04:24:09.999" v="426" actId="478"/>
          <ac:picMkLst>
            <pc:docMk/>
            <pc:sldMk cId="301823322" sldId="301"/>
            <ac:picMk id="4" creationId="{B693D12A-1FC1-400D-A33B-ABB5F20D9298}"/>
          </ac:picMkLst>
        </pc:picChg>
        <pc:picChg chg="add mod">
          <ac:chgData name="Dave Faulkner" userId="06b0f3c5a45de278" providerId="LiveId" clId="{8B85E885-E089-49E7-93BD-8F50CCED10B5}" dt="2017-10-25T04:24:47.570" v="431" actId="14100"/>
          <ac:picMkLst>
            <pc:docMk/>
            <pc:sldMk cId="301823322" sldId="301"/>
            <ac:picMk id="5" creationId="{B0A3FCFF-9CCA-40CC-B06B-2785DB2FD3A3}"/>
          </ac:picMkLst>
        </pc:picChg>
      </pc:sldChg>
      <pc:sldChg chg="addSp modSp modAnim">
        <pc:chgData name="Dave Faulkner" userId="06b0f3c5a45de278" providerId="LiveId" clId="{8B85E885-E089-49E7-93BD-8F50CCED10B5}" dt="2017-10-25T20:19:52.433" v="1842" actId="20577"/>
        <pc:sldMkLst>
          <pc:docMk/>
          <pc:sldMk cId="2786398257" sldId="302"/>
        </pc:sldMkLst>
        <pc:spChg chg="mod">
          <ac:chgData name="Dave Faulkner" userId="06b0f3c5a45de278" providerId="LiveId" clId="{8B85E885-E089-49E7-93BD-8F50CCED10B5}" dt="2017-10-25T20:19:52.433" v="1842" actId="20577"/>
          <ac:spMkLst>
            <pc:docMk/>
            <pc:sldMk cId="2786398257" sldId="302"/>
            <ac:spMk id="3" creationId="{E2F0C5D8-C97D-4CA0-BA9A-BF5C50281F14}"/>
          </ac:spMkLst>
        </pc:spChg>
        <pc:spChg chg="add mod">
          <ac:chgData name="Dave Faulkner" userId="06b0f3c5a45de278" providerId="LiveId" clId="{8B85E885-E089-49E7-93BD-8F50CCED10B5}" dt="2017-10-25T19:49:51.047" v="1741" actId="20577"/>
          <ac:spMkLst>
            <pc:docMk/>
            <pc:sldMk cId="2786398257" sldId="302"/>
            <ac:spMk id="4" creationId="{DFC9EFC5-D589-4E57-B036-FB941CC9F016}"/>
          </ac:spMkLst>
        </pc:spChg>
        <pc:picChg chg="mod">
          <ac:chgData name="Dave Faulkner" userId="06b0f3c5a45de278" providerId="LiveId" clId="{8B85E885-E089-49E7-93BD-8F50CCED10B5}" dt="2017-10-25T19:45:37.221" v="1643" actId="1076"/>
          <ac:picMkLst>
            <pc:docMk/>
            <pc:sldMk cId="2786398257" sldId="302"/>
            <ac:picMk id="6" creationId="{D69AC650-A3C6-4B42-B677-AAE50E09B2AD}"/>
          </ac:picMkLst>
        </pc:picChg>
      </pc:sldChg>
      <pc:sldChg chg="mod">
        <pc:chgData name="Dave Faulkner" userId="06b0f3c5a45de278" providerId="LiveId" clId="{8B85E885-E089-49E7-93BD-8F50CCED10B5}" dt="2017-10-25T20:24:03.741" v="1852" actId="27918"/>
        <pc:sldMkLst>
          <pc:docMk/>
          <pc:sldMk cId="3362464426" sldId="303"/>
        </pc:sldMkLst>
      </pc:sldChg>
      <pc:sldChg chg="modSp mod">
        <pc:chgData name="Dave Faulkner" userId="06b0f3c5a45de278" providerId="LiveId" clId="{8B85E885-E089-49E7-93BD-8F50CCED10B5}" dt="2017-10-25T20:30:31.681" v="1854" actId="27918"/>
        <pc:sldMkLst>
          <pc:docMk/>
          <pc:sldMk cId="3478712086" sldId="305"/>
        </pc:sldMkLst>
        <pc:spChg chg="mod">
          <ac:chgData name="Dave Faulkner" userId="06b0f3c5a45de278" providerId="LiveId" clId="{8B85E885-E089-49E7-93BD-8F50CCED10B5}" dt="2017-10-25T20:12:18.435" v="1835" actId="20577"/>
          <ac:spMkLst>
            <pc:docMk/>
            <pc:sldMk cId="3478712086" sldId="305"/>
            <ac:spMk id="8" creationId="{6676270D-9C0B-4EE1-8E6A-AC01E38E33FB}"/>
          </ac:spMkLst>
        </pc:spChg>
      </pc:sldChg>
      <pc:sldChg chg="del">
        <pc:chgData name="Dave Faulkner" userId="06b0f3c5a45de278" providerId="LiveId" clId="{8B85E885-E089-49E7-93BD-8F50CCED10B5}" dt="2017-10-25T16:59:44.165" v="1395" actId="2696"/>
        <pc:sldMkLst>
          <pc:docMk/>
          <pc:sldMk cId="1761806716" sldId="306"/>
        </pc:sldMkLst>
      </pc:sldChg>
      <pc:sldChg chg="addSp delSp modSp modAnim">
        <pc:chgData name="Dave Faulkner" userId="06b0f3c5a45de278" providerId="LiveId" clId="{8B85E885-E089-49E7-93BD-8F50CCED10B5}" dt="2017-10-25T20:20:11.799" v="1845" actId="20577"/>
        <pc:sldMkLst>
          <pc:docMk/>
          <pc:sldMk cId="51470674" sldId="308"/>
        </pc:sldMkLst>
        <pc:spChg chg="mod">
          <ac:chgData name="Dave Faulkner" userId="06b0f3c5a45de278" providerId="LiveId" clId="{8B85E885-E089-49E7-93BD-8F50CCED10B5}" dt="2017-10-25T19:51:32.280" v="1744" actId="20577"/>
          <ac:spMkLst>
            <pc:docMk/>
            <pc:sldMk cId="51470674" sldId="308"/>
            <ac:spMk id="2" creationId="{EEC6D1A3-E03A-4DB3-A4D1-9663B6E0B7DF}"/>
          </ac:spMkLst>
        </pc:spChg>
        <pc:spChg chg="mod">
          <ac:chgData name="Dave Faulkner" userId="06b0f3c5a45de278" providerId="LiveId" clId="{8B85E885-E089-49E7-93BD-8F50CCED10B5}" dt="2017-10-25T20:20:11.799" v="1845" actId="20577"/>
          <ac:spMkLst>
            <pc:docMk/>
            <pc:sldMk cId="51470674" sldId="308"/>
            <ac:spMk id="3" creationId="{E2F0C5D8-C97D-4CA0-BA9A-BF5C50281F14}"/>
          </ac:spMkLst>
        </pc:spChg>
        <pc:spChg chg="add">
          <ac:chgData name="Dave Faulkner" userId="06b0f3c5a45de278" providerId="LiveId" clId="{8B85E885-E089-49E7-93BD-8F50CCED10B5}" dt="2017-10-25T19:48:05.039" v="1695" actId="20577"/>
          <ac:spMkLst>
            <pc:docMk/>
            <pc:sldMk cId="51470674" sldId="308"/>
            <ac:spMk id="7" creationId="{78E1B7A5-32D2-4CC2-BE05-A7F1D170829A}"/>
          </ac:spMkLst>
        </pc:spChg>
        <pc:picChg chg="add del ord">
          <ac:chgData name="Dave Faulkner" userId="06b0f3c5a45de278" providerId="LiveId" clId="{8B85E885-E089-49E7-93BD-8F50CCED10B5}" dt="2017-10-25T19:48:03.503" v="1694" actId="478"/>
          <ac:picMkLst>
            <pc:docMk/>
            <pc:sldMk cId="51470674" sldId="308"/>
            <ac:picMk id="5" creationId="{FD268EFD-F043-40FA-9861-4AE7174F7FFC}"/>
          </ac:picMkLst>
        </pc:picChg>
        <pc:picChg chg="del">
          <ac:chgData name="Dave Faulkner" userId="06b0f3c5a45de278" providerId="LiveId" clId="{8B85E885-E089-49E7-93BD-8F50CCED10B5}" dt="2017-10-25T04:37:00.438" v="450" actId="478"/>
          <ac:picMkLst>
            <pc:docMk/>
            <pc:sldMk cId="51470674" sldId="308"/>
            <ac:picMk id="6" creationId="{D69AC650-A3C6-4B42-B677-AAE50E09B2AD}"/>
          </ac:picMkLst>
        </pc:picChg>
        <pc:picChg chg="add">
          <ac:chgData name="Dave Faulkner" userId="06b0f3c5a45de278" providerId="LiveId" clId="{8B85E885-E089-49E7-93BD-8F50CCED10B5}" dt="2017-10-25T19:48:05.039" v="1695" actId="20577"/>
          <ac:picMkLst>
            <pc:docMk/>
            <pc:sldMk cId="51470674" sldId="308"/>
            <ac:picMk id="6" creationId="{11F34970-1A2A-464D-A2D6-25DB04A14E4A}"/>
          </ac:picMkLst>
        </pc:picChg>
      </pc:sldChg>
      <pc:sldChg chg="addSp delSp modSp modAnim">
        <pc:chgData name="Dave Faulkner" userId="06b0f3c5a45de278" providerId="LiveId" clId="{8B85E885-E089-49E7-93BD-8F50CCED10B5}" dt="2017-10-25T18:40:18.852" v="1412" actId="1076"/>
        <pc:sldMkLst>
          <pc:docMk/>
          <pc:sldMk cId="982348060" sldId="310"/>
        </pc:sldMkLst>
        <pc:picChg chg="add mod">
          <ac:chgData name="Dave Faulkner" userId="06b0f3c5a45de278" providerId="LiveId" clId="{8B85E885-E089-49E7-93BD-8F50CCED10B5}" dt="2017-10-25T18:40:18.852" v="1412" actId="1076"/>
          <ac:picMkLst>
            <pc:docMk/>
            <pc:sldMk cId="982348060" sldId="310"/>
            <ac:picMk id="3" creationId="{7F394C97-CF1F-4AE4-AF83-761AA8C22AA6}"/>
          </ac:picMkLst>
        </pc:picChg>
        <pc:picChg chg="mod">
          <ac:chgData name="Dave Faulkner" userId="06b0f3c5a45de278" providerId="LiveId" clId="{8B85E885-E089-49E7-93BD-8F50CCED10B5}" dt="2017-10-25T15:25:38.747" v="603" actId="1076"/>
          <ac:picMkLst>
            <pc:docMk/>
            <pc:sldMk cId="982348060" sldId="310"/>
            <ac:picMk id="4" creationId="{488AC3A8-0B3E-492D-9C52-4C9D19711FC7}"/>
          </ac:picMkLst>
        </pc:picChg>
        <pc:picChg chg="del">
          <ac:chgData name="Dave Faulkner" userId="06b0f3c5a45de278" providerId="LiveId" clId="{8B85E885-E089-49E7-93BD-8F50CCED10B5}" dt="2017-10-25T15:25:28.184" v="601" actId="478"/>
          <ac:picMkLst>
            <pc:docMk/>
            <pc:sldMk cId="982348060" sldId="310"/>
            <ac:picMk id="8" creationId="{E223F787-D472-44BC-9195-DF4483901E56}"/>
          </ac:picMkLst>
        </pc:picChg>
      </pc:sldChg>
      <pc:sldChg chg="add del">
        <pc:chgData name="Dave Faulkner" userId="06b0f3c5a45de278" providerId="LiveId" clId="{8B85E885-E089-49E7-93BD-8F50CCED10B5}" dt="2017-10-25T16:59:45.465" v="1396" actId="2696"/>
        <pc:sldMkLst>
          <pc:docMk/>
          <pc:sldMk cId="143368328" sldId="312"/>
        </pc:sldMkLst>
      </pc:sldChg>
      <pc:sldChg chg="addSp delSp modSp add modAnim modNotesTx">
        <pc:chgData name="Dave Faulkner" userId="06b0f3c5a45de278" providerId="LiveId" clId="{8B85E885-E089-49E7-93BD-8F50CCED10B5}" dt="2017-10-25T16:20:25.295" v="1302" actId="20577"/>
        <pc:sldMkLst>
          <pc:docMk/>
          <pc:sldMk cId="201418327" sldId="313"/>
        </pc:sldMkLst>
        <pc:spChg chg="mod">
          <ac:chgData name="Dave Faulkner" userId="06b0f3c5a45de278" providerId="LiveId" clId="{8B85E885-E089-49E7-93BD-8F50CCED10B5}" dt="2017-10-25T16:10:21.798" v="1227" actId="20577"/>
          <ac:spMkLst>
            <pc:docMk/>
            <pc:sldMk cId="201418327" sldId="313"/>
            <ac:spMk id="11" creationId="{00000000-0008-0000-0D00-000009000000}"/>
          </ac:spMkLst>
        </pc:spChg>
        <pc:spChg chg="mod">
          <ac:chgData name="Dave Faulkner" userId="06b0f3c5a45de278" providerId="LiveId" clId="{8B85E885-E089-49E7-93BD-8F50CCED10B5}" dt="2017-10-25T16:10:38.848" v="1235" actId="403"/>
          <ac:spMkLst>
            <pc:docMk/>
            <pc:sldMk cId="201418327" sldId="313"/>
            <ac:spMk id="14" creationId="{00000000-0008-0000-0D00-00001C000000}"/>
          </ac:spMkLst>
        </pc:spChg>
        <pc:spChg chg="mod">
          <ac:chgData name="Dave Faulkner" userId="06b0f3c5a45de278" providerId="LiveId" clId="{8B85E885-E089-49E7-93BD-8F50CCED10B5}" dt="2017-10-25T15:51:29.059" v="1079" actId="14100"/>
          <ac:spMkLst>
            <pc:docMk/>
            <pc:sldMk cId="201418327" sldId="313"/>
            <ac:spMk id="17" creationId="{00000000-0008-0000-0D00-000036000000}"/>
          </ac:spMkLst>
        </pc:spChg>
        <pc:spChg chg="mod">
          <ac:chgData name="Dave Faulkner" userId="06b0f3c5a45de278" providerId="LiveId" clId="{8B85E885-E089-49E7-93BD-8F50CCED10B5}" dt="2017-10-25T16:08:54.938" v="1221" actId="20577"/>
          <ac:spMkLst>
            <pc:docMk/>
            <pc:sldMk cId="201418327" sldId="313"/>
            <ac:spMk id="21" creationId="{4770B5F6-D135-41EA-A733-9C653CABA2C9}"/>
          </ac:spMkLst>
        </pc:spChg>
        <pc:spChg chg="add del mod">
          <ac:chgData name="Dave Faulkner" userId="06b0f3c5a45de278" providerId="LiveId" clId="{8B85E885-E089-49E7-93BD-8F50CCED10B5}" dt="2017-10-25T16:07:35.474" v="1202" actId="478"/>
          <ac:spMkLst>
            <pc:docMk/>
            <pc:sldMk cId="201418327" sldId="313"/>
            <ac:spMk id="22" creationId="{ACE2E076-94D1-4CD2-A786-8A1F2B62DB87}"/>
          </ac:spMkLst>
        </pc:spChg>
        <pc:spChg chg="add">
          <ac:chgData name="Dave Faulkner" userId="06b0f3c5a45de278" providerId="LiveId" clId="{8B85E885-E089-49E7-93BD-8F50CCED10B5}" dt="2017-10-25T16:03:02.508" v="1189" actId="20577"/>
          <ac:spMkLst>
            <pc:docMk/>
            <pc:sldMk cId="201418327" sldId="313"/>
            <ac:spMk id="23" creationId="{349B84FB-B5CE-4D58-A569-85CA42E63F42}"/>
          </ac:spMkLst>
        </pc:spChg>
        <pc:spChg chg="add mod">
          <ac:chgData name="Dave Faulkner" userId="06b0f3c5a45de278" providerId="LiveId" clId="{8B85E885-E089-49E7-93BD-8F50CCED10B5}" dt="2017-10-25T16:06:23.944" v="1198" actId="571"/>
          <ac:spMkLst>
            <pc:docMk/>
            <pc:sldMk cId="201418327" sldId="313"/>
            <ac:spMk id="27" creationId="{47649B45-7898-4220-B402-E9EA92055E88}"/>
          </ac:spMkLst>
        </pc:spChg>
        <pc:spChg chg="add mod">
          <ac:chgData name="Dave Faulkner" userId="06b0f3c5a45de278" providerId="LiveId" clId="{8B85E885-E089-49E7-93BD-8F50CCED10B5}" dt="2017-10-25T16:06:23.944" v="1198" actId="571"/>
          <ac:spMkLst>
            <pc:docMk/>
            <pc:sldMk cId="201418327" sldId="313"/>
            <ac:spMk id="28" creationId="{D8FF90A0-E251-48C0-B352-470465381A65}"/>
          </ac:spMkLst>
        </pc:spChg>
        <pc:cxnChg chg="add mod">
          <ac:chgData name="Dave Faulkner" userId="06b0f3c5a45de278" providerId="LiveId" clId="{8B85E885-E089-49E7-93BD-8F50CCED10B5}" dt="2017-10-25T16:06:23.944" v="1198" actId="571"/>
          <ac:cxnSpMkLst>
            <pc:docMk/>
            <pc:sldMk cId="201418327" sldId="313"/>
            <ac:cxnSpMk id="25" creationId="{185A4A2E-F789-4620-BB36-B2D18C48FE13}"/>
          </ac:cxnSpMkLst>
        </pc:cxnChg>
        <pc:cxnChg chg="add mod">
          <ac:chgData name="Dave Faulkner" userId="06b0f3c5a45de278" providerId="LiveId" clId="{8B85E885-E089-49E7-93BD-8F50CCED10B5}" dt="2017-10-25T16:06:23.944" v="1198" actId="571"/>
          <ac:cxnSpMkLst>
            <pc:docMk/>
            <pc:sldMk cId="201418327" sldId="313"/>
            <ac:cxnSpMk id="26" creationId="{FFD5CC65-CD35-47F2-93E2-1ED8CCBC9043}"/>
          </ac:cxnSpMkLst>
        </pc:cxnChg>
      </pc:sldChg>
      <pc:sldChg chg="addSp delSp modSp add del">
        <pc:chgData name="Dave Faulkner" userId="06b0f3c5a45de278" providerId="LiveId" clId="{8B85E885-E089-49E7-93BD-8F50CCED10B5}" dt="2017-10-25T15:37:05.761" v="641" actId="2696"/>
        <pc:sldMkLst>
          <pc:docMk/>
          <pc:sldMk cId="1181572573" sldId="313"/>
        </pc:sldMkLst>
        <pc:spChg chg="del">
          <ac:chgData name="Dave Faulkner" userId="06b0f3c5a45de278" providerId="LiveId" clId="{8B85E885-E089-49E7-93BD-8F50CCED10B5}" dt="2017-10-25T15:34:39.735" v="640" actId="2696"/>
          <ac:spMkLst>
            <pc:docMk/>
            <pc:sldMk cId="1181572573" sldId="313"/>
            <ac:spMk id="2" creationId="{93A84062-616C-4072-8B9E-88F7C669F183}"/>
          </ac:spMkLst>
        </pc:spChg>
        <pc:spChg chg="del">
          <ac:chgData name="Dave Faulkner" userId="06b0f3c5a45de278" providerId="LiveId" clId="{8B85E885-E089-49E7-93BD-8F50CCED10B5}" dt="2017-10-25T15:34:39.735" v="640" actId="2696"/>
          <ac:spMkLst>
            <pc:docMk/>
            <pc:sldMk cId="1181572573" sldId="313"/>
            <ac:spMk id="3" creationId="{971D3CD2-3215-4786-A830-1BC5EEE797DC}"/>
          </ac:spMkLst>
        </pc:spChg>
        <pc:spChg chg="add mod">
          <ac:chgData name="Dave Faulkner" userId="06b0f3c5a45de278" providerId="LiveId" clId="{8B85E885-E089-49E7-93BD-8F50CCED10B5}" dt="2017-10-25T15:34:39.735" v="640" actId="2696"/>
          <ac:spMkLst>
            <pc:docMk/>
            <pc:sldMk cId="1181572573" sldId="313"/>
            <ac:spMk id="4" creationId="{15D16206-1444-4713-9B7F-2E9A2A81AD5C}"/>
          </ac:spMkLst>
        </pc:spChg>
      </pc:sldChg>
      <pc:sldChg chg="addSp delSp modSp add del">
        <pc:chgData name="Dave Faulkner" userId="06b0f3c5a45de278" providerId="LiveId" clId="{8B85E885-E089-49E7-93BD-8F50CCED10B5}" dt="2017-10-25T04:33:34.126" v="440" actId="2696"/>
        <pc:sldMkLst>
          <pc:docMk/>
          <pc:sldMk cId="1195416252" sldId="313"/>
        </pc:sldMkLst>
        <pc:spChg chg="del">
          <ac:chgData name="Dave Faulkner" userId="06b0f3c5a45de278" providerId="LiveId" clId="{8B85E885-E089-49E7-93BD-8F50CCED10B5}" dt="2017-10-25T04:32:27.022" v="438" actId="2696"/>
          <ac:spMkLst>
            <pc:docMk/>
            <pc:sldMk cId="1195416252" sldId="313"/>
            <ac:spMk id="2" creationId="{02AAEDE7-E7A2-49AA-A4DF-307F56167170}"/>
          </ac:spMkLst>
        </pc:spChg>
        <pc:spChg chg="del">
          <ac:chgData name="Dave Faulkner" userId="06b0f3c5a45de278" providerId="LiveId" clId="{8B85E885-E089-49E7-93BD-8F50CCED10B5}" dt="2017-10-25T04:32:27.022" v="438" actId="2696"/>
          <ac:spMkLst>
            <pc:docMk/>
            <pc:sldMk cId="1195416252" sldId="313"/>
            <ac:spMk id="3" creationId="{1B5B2FAA-5917-4CFE-B936-2F09E98410F9}"/>
          </ac:spMkLst>
        </pc:spChg>
        <pc:picChg chg="add mod">
          <ac:chgData name="Dave Faulkner" userId="06b0f3c5a45de278" providerId="LiveId" clId="{8B85E885-E089-49E7-93BD-8F50CCED10B5}" dt="2017-10-25T04:32:52.068" v="439" actId="931"/>
          <ac:picMkLst>
            <pc:docMk/>
            <pc:sldMk cId="1195416252" sldId="313"/>
            <ac:picMk id="5" creationId="{158C7A53-C338-497C-AF3E-E20FDBDB2E3E}"/>
          </ac:picMkLst>
        </pc:picChg>
      </pc:sldChg>
      <pc:sldChg chg="add del">
        <pc:chgData name="Dave Faulkner" userId="06b0f3c5a45de278" providerId="LiveId" clId="{8B85E885-E089-49E7-93BD-8F50CCED10B5}" dt="2017-10-25T17:00:07.233" v="1398" actId="2696"/>
        <pc:sldMkLst>
          <pc:docMk/>
          <pc:sldMk cId="495385922" sldId="314"/>
        </pc:sldMkLst>
      </pc:sldChg>
      <pc:sldChg chg="addSp delSp modSp add ord">
        <pc:chgData name="Dave Faulkner" userId="06b0f3c5a45de278" providerId="LiveId" clId="{8B85E885-E089-49E7-93BD-8F50CCED10B5}" dt="2017-10-25T19:42:03.510" v="1628" actId="1076"/>
        <pc:sldMkLst>
          <pc:docMk/>
          <pc:sldMk cId="2394164776" sldId="314"/>
        </pc:sldMkLst>
        <pc:spChg chg="del">
          <ac:chgData name="Dave Faulkner" userId="06b0f3c5a45de278" providerId="LiveId" clId="{8B85E885-E089-49E7-93BD-8F50CCED10B5}" dt="2017-10-25T19:38:22.527" v="1615" actId="1076"/>
          <ac:spMkLst>
            <pc:docMk/>
            <pc:sldMk cId="2394164776" sldId="314"/>
            <ac:spMk id="2" creationId="{004B8008-A7AE-44FC-A35C-3C4180A119EC}"/>
          </ac:spMkLst>
        </pc:spChg>
        <pc:spChg chg="del">
          <ac:chgData name="Dave Faulkner" userId="06b0f3c5a45de278" providerId="LiveId" clId="{8B85E885-E089-49E7-93BD-8F50CCED10B5}" dt="2017-10-25T19:38:22.527" v="1615" actId="1076"/>
          <ac:spMkLst>
            <pc:docMk/>
            <pc:sldMk cId="2394164776" sldId="314"/>
            <ac:spMk id="3" creationId="{AD614851-9143-45AC-BDC2-02E1D0FCD75D}"/>
          </ac:spMkLst>
        </pc:spChg>
        <pc:picChg chg="add del mod modCrop">
          <ac:chgData name="Dave Faulkner" userId="06b0f3c5a45de278" providerId="LiveId" clId="{8B85E885-E089-49E7-93BD-8F50CCED10B5}" dt="2017-10-25T19:41:54.862" v="1625" actId="478"/>
          <ac:picMkLst>
            <pc:docMk/>
            <pc:sldMk cId="2394164776" sldId="314"/>
            <ac:picMk id="4" creationId="{69E65F85-55C4-4EA7-A407-F1F86A0528D2}"/>
          </ac:picMkLst>
        </pc:picChg>
        <pc:picChg chg="add del">
          <ac:chgData name="Dave Faulkner" userId="06b0f3c5a45de278" providerId="LiveId" clId="{8B85E885-E089-49E7-93BD-8F50CCED10B5}" dt="2017-10-25T19:41:04.173" v="1624" actId="478"/>
          <ac:picMkLst>
            <pc:docMk/>
            <pc:sldMk cId="2394164776" sldId="314"/>
            <ac:picMk id="5" creationId="{71B79912-E710-4FC5-A2D3-1D57F44A2FD1}"/>
          </ac:picMkLst>
        </pc:picChg>
        <pc:picChg chg="add mod">
          <ac:chgData name="Dave Faulkner" userId="06b0f3c5a45de278" providerId="LiveId" clId="{8B85E885-E089-49E7-93BD-8F50CCED10B5}" dt="2017-10-25T19:42:03.510" v="1628" actId="1076"/>
          <ac:picMkLst>
            <pc:docMk/>
            <pc:sldMk cId="2394164776" sldId="314"/>
            <ac:picMk id="6" creationId="{7801FA33-AEA9-4281-89B7-700C5B64ABC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CA" dirty="0"/>
              <a:t>Annual</a:t>
            </a:r>
            <a:r>
              <a:rPr lang="en-CA" baseline="0" dirty="0"/>
              <a:t> After-Tax Retirement Income</a:t>
            </a:r>
            <a:endParaRPr lang="en-CA" dirty="0"/>
          </a:p>
        </c:rich>
      </c:tx>
      <c:layout>
        <c:manualLayout>
          <c:xMode val="edge"/>
          <c:yMode val="edge"/>
          <c:x val="0.33415712240515388"/>
          <c:y val="1.894238358326756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After-Tax Income</c:v>
                </c:pt>
              </c:strCache>
            </c:strRef>
          </c:tx>
          <c:spPr>
            <a:solidFill>
              <a:srgbClr val="00B050"/>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Employee
RRSP</c:v>
                </c:pt>
                <c:pt idx="1">
                  <c:v>Small Business
Passive Investments</c:v>
                </c:pt>
              </c:strCache>
            </c:strRef>
          </c:cat>
          <c:val>
            <c:numRef>
              <c:f>Sheet1!$B$2:$B$3</c:f>
              <c:numCache>
                <c:formatCode>General</c:formatCode>
                <c:ptCount val="2"/>
                <c:pt idx="0">
                  <c:v>70100</c:v>
                </c:pt>
                <c:pt idx="1">
                  <c:v>69500</c:v>
                </c:pt>
              </c:numCache>
            </c:numRef>
          </c:val>
          <c:extLst>
            <c:ext xmlns:c16="http://schemas.microsoft.com/office/drawing/2014/chart" uri="{C3380CC4-5D6E-409C-BE32-E72D297353CC}">
              <c16:uniqueId val="{00000000-1624-4820-8CF7-1C243F4877CD}"/>
            </c:ext>
          </c:extLst>
        </c:ser>
        <c:ser>
          <c:idx val="1"/>
          <c:order val="1"/>
          <c:tx>
            <c:strRef>
              <c:f>Sheet1!$C$1</c:f>
              <c:strCache>
                <c:ptCount val="1"/>
                <c:pt idx="0">
                  <c:v>Income Tax</c:v>
                </c:pt>
              </c:strCache>
            </c:strRef>
          </c:tx>
          <c:spPr>
            <a:solidFill>
              <a:srgbClr val="FF0000"/>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Employee
RRSP</c:v>
                </c:pt>
                <c:pt idx="1">
                  <c:v>Small Business
Passive Investments</c:v>
                </c:pt>
              </c:strCache>
            </c:strRef>
          </c:cat>
          <c:val>
            <c:numRef>
              <c:f>Sheet1!$C$2:$C$3</c:f>
              <c:numCache>
                <c:formatCode>General</c:formatCode>
                <c:ptCount val="2"/>
                <c:pt idx="0">
                  <c:v>7700</c:v>
                </c:pt>
                <c:pt idx="1">
                  <c:v>5100</c:v>
                </c:pt>
              </c:numCache>
            </c:numRef>
          </c:val>
          <c:extLst>
            <c:ext xmlns:c16="http://schemas.microsoft.com/office/drawing/2014/chart" uri="{C3380CC4-5D6E-409C-BE32-E72D297353CC}">
              <c16:uniqueId val="{00000001-1624-4820-8CF7-1C243F4877CD}"/>
            </c:ext>
          </c:extLst>
        </c:ser>
        <c:dLbls>
          <c:showLegendKey val="0"/>
          <c:showVal val="0"/>
          <c:showCatName val="0"/>
          <c:showSerName val="0"/>
          <c:showPercent val="0"/>
          <c:showBubbleSize val="0"/>
        </c:dLbls>
        <c:gapWidth val="50"/>
        <c:overlap val="100"/>
        <c:axId val="576299424"/>
        <c:axId val="576301392"/>
      </c:barChart>
      <c:catAx>
        <c:axId val="57629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6301392"/>
        <c:crosses val="autoZero"/>
        <c:auto val="1"/>
        <c:lblAlgn val="ctr"/>
        <c:lblOffset val="100"/>
        <c:noMultiLvlLbl val="0"/>
      </c:catAx>
      <c:valAx>
        <c:axId val="576301392"/>
        <c:scaling>
          <c:orientation val="minMax"/>
          <c:min val="4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629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CA" dirty="0"/>
              <a:t>Annual</a:t>
            </a:r>
            <a:r>
              <a:rPr lang="en-CA" baseline="0" dirty="0"/>
              <a:t> After-Tax Retirement Income</a:t>
            </a:r>
            <a:endParaRPr lang="en-CA" dirty="0"/>
          </a:p>
        </c:rich>
      </c:tx>
      <c:layout>
        <c:manualLayout>
          <c:xMode val="edge"/>
          <c:yMode val="edge"/>
          <c:x val="0.33415712240515388"/>
          <c:y val="1.894238358326756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After-Tax Income</c:v>
                </c:pt>
              </c:strCache>
            </c:strRef>
          </c:tx>
          <c:spPr>
            <a:solidFill>
              <a:srgbClr val="00B050"/>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Employee
RRSP</c:v>
                </c:pt>
                <c:pt idx="1">
                  <c:v>Small Business
Proposed Legislation</c:v>
                </c:pt>
                <c:pt idx="2">
                  <c:v>Small Business
Passive Investments</c:v>
                </c:pt>
              </c:strCache>
            </c:strRef>
          </c:cat>
          <c:val>
            <c:numRef>
              <c:f>Sheet1!$B$2:$B$4</c:f>
              <c:numCache>
                <c:formatCode>General</c:formatCode>
                <c:ptCount val="3"/>
                <c:pt idx="0">
                  <c:v>70100</c:v>
                </c:pt>
                <c:pt idx="1">
                  <c:v>61700</c:v>
                </c:pt>
                <c:pt idx="2">
                  <c:v>69500</c:v>
                </c:pt>
              </c:numCache>
            </c:numRef>
          </c:val>
          <c:extLst>
            <c:ext xmlns:c16="http://schemas.microsoft.com/office/drawing/2014/chart" uri="{C3380CC4-5D6E-409C-BE32-E72D297353CC}">
              <c16:uniqueId val="{00000000-1624-4820-8CF7-1C243F4877CD}"/>
            </c:ext>
          </c:extLst>
        </c:ser>
        <c:ser>
          <c:idx val="1"/>
          <c:order val="1"/>
          <c:tx>
            <c:strRef>
              <c:f>Sheet1!$C$1</c:f>
              <c:strCache>
                <c:ptCount val="1"/>
                <c:pt idx="0">
                  <c:v>Income Tax</c:v>
                </c:pt>
              </c:strCache>
            </c:strRef>
          </c:tx>
          <c:spPr>
            <a:solidFill>
              <a:srgbClr val="FF0000"/>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Employee
RRSP</c:v>
                </c:pt>
                <c:pt idx="1">
                  <c:v>Small Business
Proposed Legislation</c:v>
                </c:pt>
                <c:pt idx="2">
                  <c:v>Small Business
Passive Investments</c:v>
                </c:pt>
              </c:strCache>
            </c:strRef>
          </c:cat>
          <c:val>
            <c:numRef>
              <c:f>Sheet1!$C$2:$C$4</c:f>
              <c:numCache>
                <c:formatCode>General</c:formatCode>
                <c:ptCount val="3"/>
                <c:pt idx="0">
                  <c:v>7700</c:v>
                </c:pt>
                <c:pt idx="1">
                  <c:v>10500</c:v>
                </c:pt>
                <c:pt idx="2">
                  <c:v>5100</c:v>
                </c:pt>
              </c:numCache>
            </c:numRef>
          </c:val>
          <c:extLst>
            <c:ext xmlns:c16="http://schemas.microsoft.com/office/drawing/2014/chart" uri="{C3380CC4-5D6E-409C-BE32-E72D297353CC}">
              <c16:uniqueId val="{00000001-1624-4820-8CF7-1C243F4877CD}"/>
            </c:ext>
          </c:extLst>
        </c:ser>
        <c:dLbls>
          <c:showLegendKey val="0"/>
          <c:showVal val="0"/>
          <c:showCatName val="0"/>
          <c:showSerName val="0"/>
          <c:showPercent val="0"/>
          <c:showBubbleSize val="0"/>
        </c:dLbls>
        <c:gapWidth val="50"/>
        <c:overlap val="100"/>
        <c:axId val="576299424"/>
        <c:axId val="576301392"/>
      </c:barChart>
      <c:catAx>
        <c:axId val="57629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6301392"/>
        <c:crosses val="autoZero"/>
        <c:auto val="1"/>
        <c:lblAlgn val="ctr"/>
        <c:lblOffset val="100"/>
        <c:noMultiLvlLbl val="0"/>
      </c:catAx>
      <c:valAx>
        <c:axId val="576301392"/>
        <c:scaling>
          <c:orientation val="minMax"/>
          <c:min val="4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629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CA" dirty="0"/>
              <a:t>Annual</a:t>
            </a:r>
            <a:r>
              <a:rPr lang="en-CA" baseline="0" dirty="0"/>
              <a:t> After-Tax Retirement Income</a:t>
            </a:r>
            <a:endParaRPr lang="en-CA" dirty="0"/>
          </a:p>
        </c:rich>
      </c:tx>
      <c:layout>
        <c:manualLayout>
          <c:xMode val="edge"/>
          <c:yMode val="edge"/>
          <c:x val="0.33415712240515388"/>
          <c:y val="1.894238358326756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After-Tax Income</c:v>
                </c:pt>
              </c:strCache>
            </c:strRef>
          </c:tx>
          <c:spPr>
            <a:solidFill>
              <a:srgbClr val="00B050"/>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Employee
RRSP</c:v>
                </c:pt>
                <c:pt idx="1">
                  <c:v>Small Business
RRSP - 316k
TFSA - 104k</c:v>
                </c:pt>
                <c:pt idx="2">
                  <c:v>Small Business
Proposed Legislation</c:v>
                </c:pt>
                <c:pt idx="3">
                  <c:v>Small Business
Passive Investments</c:v>
                </c:pt>
              </c:strCache>
            </c:strRef>
          </c:cat>
          <c:val>
            <c:numRef>
              <c:f>Sheet1!$B$2:$B$5</c:f>
              <c:numCache>
                <c:formatCode>General</c:formatCode>
                <c:ptCount val="4"/>
                <c:pt idx="0">
                  <c:v>70100</c:v>
                </c:pt>
                <c:pt idx="1">
                  <c:v>73000</c:v>
                </c:pt>
                <c:pt idx="2">
                  <c:v>61700</c:v>
                </c:pt>
                <c:pt idx="3">
                  <c:v>69500</c:v>
                </c:pt>
              </c:numCache>
            </c:numRef>
          </c:val>
          <c:extLst>
            <c:ext xmlns:c16="http://schemas.microsoft.com/office/drawing/2014/chart" uri="{C3380CC4-5D6E-409C-BE32-E72D297353CC}">
              <c16:uniqueId val="{00000000-1624-4820-8CF7-1C243F4877CD}"/>
            </c:ext>
          </c:extLst>
        </c:ser>
        <c:ser>
          <c:idx val="1"/>
          <c:order val="1"/>
          <c:tx>
            <c:strRef>
              <c:f>Sheet1!$C$1</c:f>
              <c:strCache>
                <c:ptCount val="1"/>
                <c:pt idx="0">
                  <c:v>Income Tax</c:v>
                </c:pt>
              </c:strCache>
            </c:strRef>
          </c:tx>
          <c:spPr>
            <a:solidFill>
              <a:srgbClr val="FF0000"/>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Employee
RRSP</c:v>
                </c:pt>
                <c:pt idx="1">
                  <c:v>Small Business
RRSP - 316k
TFSA - 104k</c:v>
                </c:pt>
                <c:pt idx="2">
                  <c:v>Small Business
Proposed Legislation</c:v>
                </c:pt>
                <c:pt idx="3">
                  <c:v>Small Business
Passive Investments</c:v>
                </c:pt>
              </c:strCache>
            </c:strRef>
          </c:cat>
          <c:val>
            <c:numRef>
              <c:f>Sheet1!$C$2:$C$5</c:f>
              <c:numCache>
                <c:formatCode>General</c:formatCode>
                <c:ptCount val="4"/>
                <c:pt idx="0">
                  <c:v>7700</c:v>
                </c:pt>
                <c:pt idx="1">
                  <c:v>3900</c:v>
                </c:pt>
                <c:pt idx="2">
                  <c:v>10500</c:v>
                </c:pt>
                <c:pt idx="3">
                  <c:v>5100</c:v>
                </c:pt>
              </c:numCache>
            </c:numRef>
          </c:val>
          <c:extLst>
            <c:ext xmlns:c16="http://schemas.microsoft.com/office/drawing/2014/chart" uri="{C3380CC4-5D6E-409C-BE32-E72D297353CC}">
              <c16:uniqueId val="{00000001-1624-4820-8CF7-1C243F4877CD}"/>
            </c:ext>
          </c:extLst>
        </c:ser>
        <c:dLbls>
          <c:showLegendKey val="0"/>
          <c:showVal val="0"/>
          <c:showCatName val="0"/>
          <c:showSerName val="0"/>
          <c:showPercent val="0"/>
          <c:showBubbleSize val="0"/>
        </c:dLbls>
        <c:gapWidth val="50"/>
        <c:overlap val="100"/>
        <c:axId val="576299424"/>
        <c:axId val="576301392"/>
      </c:barChart>
      <c:catAx>
        <c:axId val="57629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6301392"/>
        <c:crosses val="autoZero"/>
        <c:auto val="1"/>
        <c:lblAlgn val="ctr"/>
        <c:lblOffset val="100"/>
        <c:noMultiLvlLbl val="0"/>
      </c:catAx>
      <c:valAx>
        <c:axId val="576301392"/>
        <c:scaling>
          <c:orientation val="minMax"/>
          <c:min val="4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629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CA" dirty="0"/>
              <a:t>Annual</a:t>
            </a:r>
            <a:r>
              <a:rPr lang="en-CA" baseline="0" dirty="0"/>
              <a:t> After-Tax Retirement Income</a:t>
            </a:r>
            <a:endParaRPr lang="en-CA" dirty="0"/>
          </a:p>
        </c:rich>
      </c:tx>
      <c:layout>
        <c:manualLayout>
          <c:xMode val="edge"/>
          <c:yMode val="edge"/>
          <c:x val="0.33415712240515388"/>
          <c:y val="1.894238358326756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After-Tax Income</c:v>
                </c:pt>
              </c:strCache>
            </c:strRef>
          </c:tx>
          <c:spPr>
            <a:solidFill>
              <a:srgbClr val="00B050"/>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Employee
RRSP</c:v>
                </c:pt>
                <c:pt idx="1">
                  <c:v>Small Business
RRSP - 26k
TFSA - 104k</c:v>
                </c:pt>
                <c:pt idx="2">
                  <c:v>Small Business
RRSP - 316k
TFSA - 104k</c:v>
                </c:pt>
                <c:pt idx="3">
                  <c:v>Small Business
Proposed Legislation</c:v>
                </c:pt>
                <c:pt idx="4">
                  <c:v>Small Business
Passive Investments</c:v>
                </c:pt>
              </c:strCache>
            </c:strRef>
          </c:cat>
          <c:val>
            <c:numRef>
              <c:f>Sheet1!$B$2:$B$6</c:f>
              <c:numCache>
                <c:formatCode>General</c:formatCode>
                <c:ptCount val="5"/>
                <c:pt idx="0">
                  <c:v>70100</c:v>
                </c:pt>
                <c:pt idx="1">
                  <c:v>64400</c:v>
                </c:pt>
                <c:pt idx="2">
                  <c:v>73000</c:v>
                </c:pt>
                <c:pt idx="3">
                  <c:v>61700</c:v>
                </c:pt>
                <c:pt idx="4">
                  <c:v>69500</c:v>
                </c:pt>
              </c:numCache>
            </c:numRef>
          </c:val>
          <c:extLst>
            <c:ext xmlns:c16="http://schemas.microsoft.com/office/drawing/2014/chart" uri="{C3380CC4-5D6E-409C-BE32-E72D297353CC}">
              <c16:uniqueId val="{00000000-1624-4820-8CF7-1C243F4877CD}"/>
            </c:ext>
          </c:extLst>
        </c:ser>
        <c:ser>
          <c:idx val="1"/>
          <c:order val="1"/>
          <c:tx>
            <c:strRef>
              <c:f>Sheet1!$C$1</c:f>
              <c:strCache>
                <c:ptCount val="1"/>
                <c:pt idx="0">
                  <c:v>Income Tax</c:v>
                </c:pt>
              </c:strCache>
            </c:strRef>
          </c:tx>
          <c:spPr>
            <a:solidFill>
              <a:srgbClr val="FF0000"/>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Employee
RRSP</c:v>
                </c:pt>
                <c:pt idx="1">
                  <c:v>Small Business
RRSP - 26k
TFSA - 104k</c:v>
                </c:pt>
                <c:pt idx="2">
                  <c:v>Small Business
RRSP - 316k
TFSA - 104k</c:v>
                </c:pt>
                <c:pt idx="3">
                  <c:v>Small Business
Proposed Legislation</c:v>
                </c:pt>
                <c:pt idx="4">
                  <c:v>Small Business
Passive Investments</c:v>
                </c:pt>
              </c:strCache>
            </c:strRef>
          </c:cat>
          <c:val>
            <c:numRef>
              <c:f>Sheet1!$C$2:$C$6</c:f>
              <c:numCache>
                <c:formatCode>General</c:formatCode>
                <c:ptCount val="5"/>
                <c:pt idx="0">
                  <c:v>7700</c:v>
                </c:pt>
                <c:pt idx="1">
                  <c:v>900</c:v>
                </c:pt>
                <c:pt idx="2">
                  <c:v>3900</c:v>
                </c:pt>
                <c:pt idx="3">
                  <c:v>10500</c:v>
                </c:pt>
                <c:pt idx="4">
                  <c:v>5100</c:v>
                </c:pt>
              </c:numCache>
            </c:numRef>
          </c:val>
          <c:extLst>
            <c:ext xmlns:c16="http://schemas.microsoft.com/office/drawing/2014/chart" uri="{C3380CC4-5D6E-409C-BE32-E72D297353CC}">
              <c16:uniqueId val="{00000001-1624-4820-8CF7-1C243F4877CD}"/>
            </c:ext>
          </c:extLst>
        </c:ser>
        <c:dLbls>
          <c:showLegendKey val="0"/>
          <c:showVal val="0"/>
          <c:showCatName val="0"/>
          <c:showSerName val="0"/>
          <c:showPercent val="0"/>
          <c:showBubbleSize val="0"/>
        </c:dLbls>
        <c:gapWidth val="50"/>
        <c:overlap val="100"/>
        <c:axId val="576299424"/>
        <c:axId val="576301392"/>
      </c:barChart>
      <c:catAx>
        <c:axId val="57629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6301392"/>
        <c:crosses val="autoZero"/>
        <c:auto val="1"/>
        <c:lblAlgn val="ctr"/>
        <c:lblOffset val="100"/>
        <c:noMultiLvlLbl val="0"/>
      </c:catAx>
      <c:valAx>
        <c:axId val="576301392"/>
        <c:scaling>
          <c:orientation val="minMax"/>
          <c:min val="4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629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CA" dirty="0"/>
              <a:t>Annual</a:t>
            </a:r>
            <a:r>
              <a:rPr lang="en-CA" baseline="0" dirty="0"/>
              <a:t> After-Tax Retirement Income</a:t>
            </a:r>
            <a:endParaRPr lang="en-CA" dirty="0"/>
          </a:p>
        </c:rich>
      </c:tx>
      <c:layout>
        <c:manualLayout>
          <c:xMode val="edge"/>
          <c:yMode val="edge"/>
          <c:x val="0.33415712240515388"/>
          <c:y val="1.894238358326756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After-Tax Income</c:v>
                </c:pt>
              </c:strCache>
            </c:strRef>
          </c:tx>
          <c:spPr>
            <a:solidFill>
              <a:srgbClr val="00B050"/>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Employee
RRSP</c:v>
                </c:pt>
                <c:pt idx="1">
                  <c:v>Small Business
After October 16th, 2017</c:v>
                </c:pt>
                <c:pt idx="2">
                  <c:v>Small Business
Current Tax System</c:v>
                </c:pt>
              </c:strCache>
            </c:strRef>
          </c:cat>
          <c:val>
            <c:numRef>
              <c:f>Sheet1!$B$2:$B$4</c:f>
              <c:numCache>
                <c:formatCode>General</c:formatCode>
                <c:ptCount val="3"/>
                <c:pt idx="0">
                  <c:v>70100</c:v>
                </c:pt>
                <c:pt idx="1">
                  <c:v>66700</c:v>
                </c:pt>
                <c:pt idx="2">
                  <c:v>69500</c:v>
                </c:pt>
              </c:numCache>
            </c:numRef>
          </c:val>
          <c:extLst>
            <c:ext xmlns:c16="http://schemas.microsoft.com/office/drawing/2014/chart" uri="{C3380CC4-5D6E-409C-BE32-E72D297353CC}">
              <c16:uniqueId val="{00000000-1624-4820-8CF7-1C243F4877CD}"/>
            </c:ext>
          </c:extLst>
        </c:ser>
        <c:ser>
          <c:idx val="1"/>
          <c:order val="1"/>
          <c:tx>
            <c:strRef>
              <c:f>Sheet1!$C$1</c:f>
              <c:strCache>
                <c:ptCount val="1"/>
                <c:pt idx="0">
                  <c:v>Income Tax</c:v>
                </c:pt>
              </c:strCache>
            </c:strRef>
          </c:tx>
          <c:spPr>
            <a:solidFill>
              <a:srgbClr val="FF0000"/>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Employee
RRSP</c:v>
                </c:pt>
                <c:pt idx="1">
                  <c:v>Small Business
After October 16th, 2017</c:v>
                </c:pt>
                <c:pt idx="2">
                  <c:v>Small Business
Current Tax System</c:v>
                </c:pt>
              </c:strCache>
            </c:strRef>
          </c:cat>
          <c:val>
            <c:numRef>
              <c:f>Sheet1!$C$2:$C$4</c:f>
              <c:numCache>
                <c:formatCode>General</c:formatCode>
                <c:ptCount val="3"/>
                <c:pt idx="0">
                  <c:v>7700</c:v>
                </c:pt>
                <c:pt idx="1">
                  <c:v>8200</c:v>
                </c:pt>
                <c:pt idx="2">
                  <c:v>5100</c:v>
                </c:pt>
              </c:numCache>
            </c:numRef>
          </c:val>
          <c:extLst>
            <c:ext xmlns:c16="http://schemas.microsoft.com/office/drawing/2014/chart" uri="{C3380CC4-5D6E-409C-BE32-E72D297353CC}">
              <c16:uniqueId val="{00000001-1624-4820-8CF7-1C243F4877CD}"/>
            </c:ext>
          </c:extLst>
        </c:ser>
        <c:dLbls>
          <c:showLegendKey val="0"/>
          <c:showVal val="0"/>
          <c:showCatName val="0"/>
          <c:showSerName val="0"/>
          <c:showPercent val="0"/>
          <c:showBubbleSize val="0"/>
        </c:dLbls>
        <c:gapWidth val="50"/>
        <c:overlap val="100"/>
        <c:axId val="576299424"/>
        <c:axId val="576301392"/>
      </c:barChart>
      <c:catAx>
        <c:axId val="57629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6301392"/>
        <c:crosses val="autoZero"/>
        <c:auto val="1"/>
        <c:lblAlgn val="ctr"/>
        <c:lblOffset val="100"/>
        <c:noMultiLvlLbl val="0"/>
      </c:catAx>
      <c:valAx>
        <c:axId val="576301392"/>
        <c:scaling>
          <c:orientation val="minMax"/>
          <c:min val="4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629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24T16:34:30.800"/>
    </inkml:context>
    <inkml:brush xml:id="br0">
      <inkml:brushProperty name="width" value="0.05" units="cm"/>
      <inkml:brushProperty name="height" value="0.05" units="cm"/>
      <inkml:brushProperty name="color" value="#E71224"/>
      <inkml:brushProperty name="ignorePressure" value="1"/>
    </inkml:brush>
  </inkml:definitions>
  <inkml:trace contextRef="#ctx0" brushRef="#br0">870 435,'0'6,"0"-5,0-6,0-9,0-6,0-6,0-3,0-3,0 0,0 0,0-1,-5 6,-7 8,-2 1,-3 4,-5 5,-3 3,-3-2,-2-6,-6-4,-3-1,1 4,1 4,1 4,8-2,-3 1,-1 1,0 2,-1 2,1 2,-5 0,-1 1,0 0,1 6,3 1,6 6,8 5,2-1,4 3,5 3,-2-3,2 1,-4-3,1 0,2 3,3 3,3 2,1 3,3 1,0 1,5-5,3-2,-1 1,4-4,0 0,-1 1,2-3,-1 1,-2 1,3-1,-1 0,3-3,4-5,0 1,1-1,3-3,-2 2,1-1,1 4,4-1,1-3,2-3,1-2,1-3,1-1,-1-1,1-1,-1-4,0-3,0-4,0-1,0-3,0 1,0-2,0-4,-5-3,-2 3,-5-1,-6-2,1 3,2 0,0-1,-4-3,-4-2,-3-2,-2-1,-2-6,-7 3,-7 7,-12 8,-7 7,2 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0-24T16:36:16.692"/>
    </inkml:context>
    <inkml:brush xml:id="br0">
      <inkml:brushProperty name="width" value="0.05" units="cm"/>
      <inkml:brushProperty name="height" value="0.05" units="cm"/>
      <inkml:brushProperty name="color" value="#E71224"/>
      <inkml:brushProperty name="ignorePressure" value="1"/>
    </inkml:brush>
  </inkml:definitions>
  <inkml:trace contextRef="#ctx0" brushRef="#br0">870 435,'0'6,"0"-5,0-6,0-9,0-6,0-6,0-3,0-3,0 0,0 0,0-1,-5 6,-7 8,-2 1,-3 4,-5 5,-3 3,-3-2,-2-6,-6-4,-3-1,1 4,1 4,1 4,8-2,-3 1,-1 1,0 2,-1 2,1 2,-5 0,-1 1,0 0,1 6,3 1,6 6,8 5,2-1,4 3,5 3,-2-3,2 1,-4-3,1 0,2 3,3 3,3 2,1 3,3 1,0 1,5-5,3-2,-1 1,4-4,0 0,-1 1,2-3,-1 1,-2 1,3-1,-1 0,3-3,4-5,0 1,1-1,3-3,-2 2,1-1,1 4,4-1,1-3,2-3,1-2,1-3,1-1,-1-1,1-1,-1-4,0-3,0-4,0-1,0-3,0 1,0-2,0-4,-5-3,-2 3,-5-1,-6-2,1 3,2 0,0-1,-4-3,-4-2,-3-2,-2-1,-2-6,-7 3,-7 7,-12 8,-7 7,2 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8003-7BC2-40BC-BEAA-6300A620704B}" type="datetimeFigureOut">
              <a:rPr lang="en-CA" smtClean="0"/>
              <a:t>10/31/17</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745981-A865-40EB-839C-43267E7C9FEE}" type="slidenum">
              <a:rPr lang="en-CA" smtClean="0"/>
              <a:t>‹#›</a:t>
            </a:fld>
            <a:endParaRPr lang="en-CA" dirty="0"/>
          </a:p>
        </p:txBody>
      </p:sp>
    </p:spTree>
    <p:extLst>
      <p:ext uri="{BB962C8B-B14F-4D97-AF65-F5344CB8AC3E}">
        <p14:creationId xmlns:p14="http://schemas.microsoft.com/office/powerpoint/2010/main" val="3241359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Introduction. Before I talk about the July 18</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tax proposals, you may be wondering why the restaurant in the background looks familiar.</a:t>
            </a:r>
          </a:p>
          <a:p>
            <a:r>
              <a:rPr lang="en-US" sz="1200" b="0" i="0" kern="1200" dirty="0">
                <a:solidFill>
                  <a:schemeClr val="tx1"/>
                </a:solidFill>
                <a:effectLst/>
                <a:latin typeface="+mn-lt"/>
                <a:ea typeface="+mn-ea"/>
                <a:cs typeface="+mn-cs"/>
              </a:rPr>
              <a:t>Well this is where Finance Minister Bill Morneau and Prime Minister Justin Trudeau made the announcement on October 16</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over lunch to change the small business tax rate from 10.5% to 9% over the next two years.</a:t>
            </a:r>
          </a:p>
        </p:txBody>
      </p:sp>
      <p:sp>
        <p:nvSpPr>
          <p:cNvPr id="4" name="Slide Number Placeholder 3"/>
          <p:cNvSpPr>
            <a:spLocks noGrp="1"/>
          </p:cNvSpPr>
          <p:nvPr>
            <p:ph type="sldNum" sz="quarter" idx="10"/>
          </p:nvPr>
        </p:nvSpPr>
        <p:spPr/>
        <p:txBody>
          <a:bodyPr/>
          <a:lstStyle/>
          <a:p>
            <a:fld id="{2D745981-A865-40EB-839C-43267E7C9FEE}" type="slidenum">
              <a:rPr lang="en-CA" smtClean="0"/>
              <a:t>1</a:t>
            </a:fld>
            <a:endParaRPr lang="en-CA" dirty="0"/>
          </a:p>
        </p:txBody>
      </p:sp>
    </p:spTree>
    <p:extLst>
      <p:ext uri="{BB962C8B-B14F-4D97-AF65-F5344CB8AC3E}">
        <p14:creationId xmlns:p14="http://schemas.microsoft.com/office/powerpoint/2010/main" val="767229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What if this person’s spouse is a shareholder of the business?</a:t>
            </a:r>
          </a:p>
          <a:p>
            <a:endParaRPr lang="en-CA" i="1" dirty="0"/>
          </a:p>
        </p:txBody>
      </p:sp>
      <p:sp>
        <p:nvSpPr>
          <p:cNvPr id="4" name="Slide Number Placeholder 3"/>
          <p:cNvSpPr>
            <a:spLocks noGrp="1"/>
          </p:cNvSpPr>
          <p:nvPr>
            <p:ph type="sldNum" sz="quarter" idx="10"/>
          </p:nvPr>
        </p:nvSpPr>
        <p:spPr/>
        <p:txBody>
          <a:bodyPr/>
          <a:lstStyle/>
          <a:p>
            <a:fld id="{2D745981-A865-40EB-839C-43267E7C9FEE}" type="slidenum">
              <a:rPr lang="en-CA" smtClean="0"/>
              <a:t>10</a:t>
            </a:fld>
            <a:endParaRPr lang="en-CA" dirty="0"/>
          </a:p>
        </p:txBody>
      </p:sp>
    </p:spTree>
    <p:extLst>
      <p:ext uri="{BB962C8B-B14F-4D97-AF65-F5344CB8AC3E}">
        <p14:creationId xmlns:p14="http://schemas.microsoft.com/office/powerpoint/2010/main" val="2892898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What if this person has a family trust that owns shares in the business?</a:t>
            </a:r>
          </a:p>
          <a:p>
            <a:endParaRPr lang="en-CA" i="1" dirty="0"/>
          </a:p>
        </p:txBody>
      </p:sp>
      <p:sp>
        <p:nvSpPr>
          <p:cNvPr id="4" name="Slide Number Placeholder 3"/>
          <p:cNvSpPr>
            <a:spLocks noGrp="1"/>
          </p:cNvSpPr>
          <p:nvPr>
            <p:ph type="sldNum" sz="quarter" idx="10"/>
          </p:nvPr>
        </p:nvSpPr>
        <p:spPr/>
        <p:txBody>
          <a:bodyPr/>
          <a:lstStyle/>
          <a:p>
            <a:fld id="{2D745981-A865-40EB-839C-43267E7C9FEE}" type="slidenum">
              <a:rPr lang="en-CA" smtClean="0"/>
              <a:t>11</a:t>
            </a:fld>
            <a:endParaRPr lang="en-CA" dirty="0"/>
          </a:p>
        </p:txBody>
      </p:sp>
    </p:spTree>
    <p:extLst>
      <p:ext uri="{BB962C8B-B14F-4D97-AF65-F5344CB8AC3E}">
        <p14:creationId xmlns:p14="http://schemas.microsoft.com/office/powerpoint/2010/main" val="1604713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How did Finance intend to make things fair?</a:t>
            </a:r>
          </a:p>
          <a:p>
            <a:endParaRPr lang="en-CA" dirty="0"/>
          </a:p>
        </p:txBody>
      </p:sp>
      <p:sp>
        <p:nvSpPr>
          <p:cNvPr id="4" name="Slide Number Placeholder 3"/>
          <p:cNvSpPr>
            <a:spLocks noGrp="1"/>
          </p:cNvSpPr>
          <p:nvPr>
            <p:ph type="sldNum" sz="quarter" idx="10"/>
          </p:nvPr>
        </p:nvSpPr>
        <p:spPr/>
        <p:txBody>
          <a:bodyPr/>
          <a:lstStyle/>
          <a:p>
            <a:fld id="{2D745981-A865-40EB-839C-43267E7C9FEE}" type="slidenum">
              <a:rPr lang="en-CA" smtClean="0"/>
              <a:t>12</a:t>
            </a:fld>
            <a:endParaRPr lang="en-CA" dirty="0"/>
          </a:p>
        </p:txBody>
      </p:sp>
    </p:spTree>
    <p:extLst>
      <p:ext uri="{BB962C8B-B14F-4D97-AF65-F5344CB8AC3E}">
        <p14:creationId xmlns:p14="http://schemas.microsoft.com/office/powerpoint/2010/main" val="2921164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What is the situation now?</a:t>
            </a:r>
          </a:p>
        </p:txBody>
      </p:sp>
      <p:sp>
        <p:nvSpPr>
          <p:cNvPr id="4" name="Slide Number Placeholder 3"/>
          <p:cNvSpPr>
            <a:spLocks noGrp="1"/>
          </p:cNvSpPr>
          <p:nvPr>
            <p:ph type="sldNum" sz="quarter" idx="10"/>
          </p:nvPr>
        </p:nvSpPr>
        <p:spPr/>
        <p:txBody>
          <a:bodyPr/>
          <a:lstStyle/>
          <a:p>
            <a:fld id="{2D745981-A865-40EB-839C-43267E7C9FEE}" type="slidenum">
              <a:rPr lang="en-CA" smtClean="0"/>
              <a:t>13</a:t>
            </a:fld>
            <a:endParaRPr lang="en-CA" dirty="0"/>
          </a:p>
        </p:txBody>
      </p:sp>
    </p:spTree>
    <p:extLst>
      <p:ext uri="{BB962C8B-B14F-4D97-AF65-F5344CB8AC3E}">
        <p14:creationId xmlns:p14="http://schemas.microsoft.com/office/powerpoint/2010/main" val="3927485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Why does Finance want to change the rules on conversion of income to capital gains?</a:t>
            </a:r>
          </a:p>
          <a:p>
            <a:r>
              <a:rPr lang="en-CA" dirty="0"/>
              <a:t>To understand the issues facing this issue, we first need look at what happens when a business owner dies. </a:t>
            </a:r>
          </a:p>
          <a:p>
            <a:pPr marL="228600" indent="-228600">
              <a:buFont typeface="+mj-lt"/>
              <a:buAutoNum type="arabicPeriod"/>
            </a:pPr>
            <a:r>
              <a:rPr lang="en-CA" dirty="0"/>
              <a:t>At death, Corporation is deemed disposed of at FMV and is now owned by the estate. In this example, $1,000,000 FMV would trigger $250,000 in capital gains tax. </a:t>
            </a:r>
          </a:p>
          <a:p>
            <a:pPr marL="228600" indent="-228600">
              <a:buFont typeface="+mj-lt"/>
              <a:buAutoNum type="arabicPeriod"/>
            </a:pPr>
            <a:r>
              <a:rPr lang="en-US" dirty="0"/>
              <a:t>In order to get the assets into the hands of the beneficiaries, the Corporation must distribute either cash or the assets from the Corporation to the Estate (or heirs) in the form of dividends.</a:t>
            </a:r>
            <a:r>
              <a:rPr lang="en-CA" dirty="0"/>
              <a:t> This creates a loss on the terminal return replacing $250,000 of capital gains tax with $420,000 tax on dividends.</a:t>
            </a:r>
            <a:endParaRPr lang="en-US" dirty="0"/>
          </a:p>
          <a:p>
            <a:pPr marL="228600" indent="-228600">
              <a:buFont typeface="+mj-lt"/>
              <a:buAutoNum type="arabicPeriod"/>
            </a:pPr>
            <a:r>
              <a:rPr lang="en-CA" dirty="0"/>
              <a:t>Should this not be done within 12 months of the date of death, both taxes would be payable for a total of $670,000, or 67% of the FMV of the Corporation. </a:t>
            </a:r>
          </a:p>
        </p:txBody>
      </p:sp>
      <p:sp>
        <p:nvSpPr>
          <p:cNvPr id="4" name="Slide Number Placeholder 3"/>
          <p:cNvSpPr>
            <a:spLocks noGrp="1"/>
          </p:cNvSpPr>
          <p:nvPr>
            <p:ph type="sldNum" sz="quarter" idx="10"/>
          </p:nvPr>
        </p:nvSpPr>
        <p:spPr/>
        <p:txBody>
          <a:bodyPr/>
          <a:lstStyle/>
          <a:p>
            <a:fld id="{2D745981-A865-40EB-839C-43267E7C9FEE}" type="slidenum">
              <a:rPr lang="en-CA" smtClean="0"/>
              <a:t>14</a:t>
            </a:fld>
            <a:endParaRPr lang="en-CA" dirty="0"/>
          </a:p>
        </p:txBody>
      </p:sp>
    </p:spTree>
    <p:extLst>
      <p:ext uri="{BB962C8B-B14F-4D97-AF65-F5344CB8AC3E}">
        <p14:creationId xmlns:p14="http://schemas.microsoft.com/office/powerpoint/2010/main" val="349941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To convert the dividend income to capitals gains, the estate incorporates a new corporation (“New Corp”) that will acquire the shares of the Corporation held by the estate. </a:t>
            </a:r>
          </a:p>
          <a:p>
            <a:pPr marL="228600" lvl="0" indent="-228600">
              <a:buFont typeface="+mj-lt"/>
              <a:buAutoNum type="arabicPeriod"/>
            </a:pPr>
            <a:r>
              <a:rPr lang="en-US" dirty="0"/>
              <a:t>A non-interest bearing promissory note equal to the fair market value of the shares is issued by New Corp.</a:t>
            </a:r>
          </a:p>
          <a:p>
            <a:pPr marL="228600" lvl="0" indent="-228600">
              <a:buFont typeface="+mj-lt"/>
              <a:buAutoNum type="arabicPeriod"/>
            </a:pPr>
            <a:r>
              <a:rPr lang="en-US" dirty="0"/>
              <a:t>The Corporation is then wound-up into New Corp and the assets are transferred to New Corp.</a:t>
            </a:r>
          </a:p>
          <a:p>
            <a:pPr marL="228600" lvl="0" indent="-228600">
              <a:buFont typeface="+mj-lt"/>
              <a:buAutoNum type="arabicPeriod"/>
            </a:pPr>
            <a:r>
              <a:rPr lang="en-US" dirty="0"/>
              <a:t>New Corp uses the assets to repay the promissory note to the estate.</a:t>
            </a:r>
            <a:r>
              <a:rPr lang="en-CA" dirty="0"/>
              <a:t> </a:t>
            </a:r>
            <a:endParaRPr lang="en-US" dirty="0"/>
          </a:p>
          <a:p>
            <a:pPr marL="0" lvl="0" indent="0">
              <a:buFont typeface="+mj-lt"/>
              <a:buNone/>
            </a:pPr>
            <a:r>
              <a:rPr lang="en-US" dirty="0"/>
              <a:t>New Corp is dissolved and resulting tax is $250,000.</a:t>
            </a:r>
            <a:r>
              <a:rPr lang="en-CA" dirty="0"/>
              <a:t> </a:t>
            </a:r>
            <a:endParaRPr lang="en-US" dirty="0"/>
          </a:p>
        </p:txBody>
      </p:sp>
      <p:sp>
        <p:nvSpPr>
          <p:cNvPr id="4" name="Slide Number Placeholder 3"/>
          <p:cNvSpPr>
            <a:spLocks noGrp="1"/>
          </p:cNvSpPr>
          <p:nvPr>
            <p:ph type="sldNum" sz="quarter" idx="10"/>
          </p:nvPr>
        </p:nvSpPr>
        <p:spPr/>
        <p:txBody>
          <a:bodyPr/>
          <a:lstStyle/>
          <a:p>
            <a:fld id="{2D745981-A865-40EB-839C-43267E7C9FEE}" type="slidenum">
              <a:rPr lang="en-CA" smtClean="0"/>
              <a:t>15</a:t>
            </a:fld>
            <a:endParaRPr lang="en-CA" dirty="0"/>
          </a:p>
        </p:txBody>
      </p:sp>
    </p:spTree>
    <p:extLst>
      <p:ext uri="{BB962C8B-B14F-4D97-AF65-F5344CB8AC3E}">
        <p14:creationId xmlns:p14="http://schemas.microsoft.com/office/powerpoint/2010/main" val="1010104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How did Finance intend to make things fair?</a:t>
            </a:r>
          </a:p>
        </p:txBody>
      </p:sp>
      <p:sp>
        <p:nvSpPr>
          <p:cNvPr id="4" name="Slide Number Placeholder 3"/>
          <p:cNvSpPr>
            <a:spLocks noGrp="1"/>
          </p:cNvSpPr>
          <p:nvPr>
            <p:ph type="sldNum" sz="quarter" idx="10"/>
          </p:nvPr>
        </p:nvSpPr>
        <p:spPr/>
        <p:txBody>
          <a:bodyPr/>
          <a:lstStyle/>
          <a:p>
            <a:fld id="{2D745981-A865-40EB-839C-43267E7C9FEE}" type="slidenum">
              <a:rPr lang="en-CA" smtClean="0"/>
              <a:t>16</a:t>
            </a:fld>
            <a:endParaRPr lang="en-CA" dirty="0"/>
          </a:p>
        </p:txBody>
      </p:sp>
    </p:spTree>
    <p:extLst>
      <p:ext uri="{BB962C8B-B14F-4D97-AF65-F5344CB8AC3E}">
        <p14:creationId xmlns:p14="http://schemas.microsoft.com/office/powerpoint/2010/main" val="1476717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What is the situation now?</a:t>
            </a:r>
          </a:p>
        </p:txBody>
      </p:sp>
      <p:sp>
        <p:nvSpPr>
          <p:cNvPr id="4" name="Slide Number Placeholder 3"/>
          <p:cNvSpPr>
            <a:spLocks noGrp="1"/>
          </p:cNvSpPr>
          <p:nvPr>
            <p:ph type="sldNum" sz="quarter" idx="10"/>
          </p:nvPr>
        </p:nvSpPr>
        <p:spPr/>
        <p:txBody>
          <a:bodyPr/>
          <a:lstStyle/>
          <a:p>
            <a:fld id="{2D745981-A865-40EB-839C-43267E7C9FEE}" type="slidenum">
              <a:rPr lang="en-CA" smtClean="0"/>
              <a:t>17</a:t>
            </a:fld>
            <a:endParaRPr lang="en-CA" dirty="0"/>
          </a:p>
        </p:txBody>
      </p:sp>
    </p:spTree>
    <p:extLst>
      <p:ext uri="{BB962C8B-B14F-4D97-AF65-F5344CB8AC3E}">
        <p14:creationId xmlns:p14="http://schemas.microsoft.com/office/powerpoint/2010/main" val="1816799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Why does Finance want to change the taxation of passive investment income in a corporation?</a:t>
            </a:r>
          </a:p>
          <a:p>
            <a:endParaRPr lang="en-CA" dirty="0"/>
          </a:p>
        </p:txBody>
      </p:sp>
      <p:sp>
        <p:nvSpPr>
          <p:cNvPr id="4" name="Slide Number Placeholder 3"/>
          <p:cNvSpPr>
            <a:spLocks noGrp="1"/>
          </p:cNvSpPr>
          <p:nvPr>
            <p:ph type="sldNum" sz="quarter" idx="10"/>
          </p:nvPr>
        </p:nvSpPr>
        <p:spPr/>
        <p:txBody>
          <a:bodyPr/>
          <a:lstStyle/>
          <a:p>
            <a:fld id="{2D745981-A865-40EB-839C-43267E7C9FEE}" type="slidenum">
              <a:rPr lang="en-CA" smtClean="0"/>
              <a:t>18</a:t>
            </a:fld>
            <a:endParaRPr lang="en-CA" dirty="0"/>
          </a:p>
        </p:txBody>
      </p:sp>
    </p:spTree>
    <p:extLst>
      <p:ext uri="{BB962C8B-B14F-4D97-AF65-F5344CB8AC3E}">
        <p14:creationId xmlns:p14="http://schemas.microsoft.com/office/powerpoint/2010/main" val="245678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Its all about the pre-tax income that gets invested.</a:t>
            </a:r>
          </a:p>
          <a:p>
            <a:endParaRPr lang="en-CA" dirty="0"/>
          </a:p>
        </p:txBody>
      </p:sp>
      <p:sp>
        <p:nvSpPr>
          <p:cNvPr id="4" name="Slide Number Placeholder 3"/>
          <p:cNvSpPr>
            <a:spLocks noGrp="1"/>
          </p:cNvSpPr>
          <p:nvPr>
            <p:ph type="sldNum" sz="quarter" idx="10"/>
          </p:nvPr>
        </p:nvSpPr>
        <p:spPr/>
        <p:txBody>
          <a:bodyPr/>
          <a:lstStyle/>
          <a:p>
            <a:fld id="{2D745981-A865-40EB-839C-43267E7C9FEE}" type="slidenum">
              <a:rPr lang="en-CA" smtClean="0"/>
              <a:t>19</a:t>
            </a:fld>
            <a:endParaRPr lang="en-CA" dirty="0"/>
          </a:p>
        </p:txBody>
      </p:sp>
    </p:spTree>
    <p:extLst>
      <p:ext uri="{BB962C8B-B14F-4D97-AF65-F5344CB8AC3E}">
        <p14:creationId xmlns:p14="http://schemas.microsoft.com/office/powerpoint/2010/main" val="960549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Why the change? </a:t>
            </a:r>
          </a:p>
        </p:txBody>
      </p:sp>
      <p:sp>
        <p:nvSpPr>
          <p:cNvPr id="4" name="Slide Number Placeholder 3"/>
          <p:cNvSpPr>
            <a:spLocks noGrp="1"/>
          </p:cNvSpPr>
          <p:nvPr>
            <p:ph type="sldNum" sz="quarter" idx="10"/>
          </p:nvPr>
        </p:nvSpPr>
        <p:spPr/>
        <p:txBody>
          <a:bodyPr/>
          <a:lstStyle/>
          <a:p>
            <a:fld id="{2D745981-A865-40EB-839C-43267E7C9FEE}" type="slidenum">
              <a:rPr lang="en-CA" smtClean="0"/>
              <a:t>2</a:t>
            </a:fld>
            <a:endParaRPr lang="en-CA" dirty="0"/>
          </a:p>
        </p:txBody>
      </p:sp>
    </p:spTree>
    <p:extLst>
      <p:ext uri="{BB962C8B-B14F-4D97-AF65-F5344CB8AC3E}">
        <p14:creationId xmlns:p14="http://schemas.microsoft.com/office/powerpoint/2010/main" val="3786248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How did Finance intend to make things fair?</a:t>
            </a:r>
          </a:p>
          <a:p>
            <a:endParaRPr lang="en-CA" dirty="0"/>
          </a:p>
        </p:txBody>
      </p:sp>
      <p:sp>
        <p:nvSpPr>
          <p:cNvPr id="4" name="Slide Number Placeholder 3"/>
          <p:cNvSpPr>
            <a:spLocks noGrp="1"/>
          </p:cNvSpPr>
          <p:nvPr>
            <p:ph type="sldNum" sz="quarter" idx="10"/>
          </p:nvPr>
        </p:nvSpPr>
        <p:spPr/>
        <p:txBody>
          <a:bodyPr/>
          <a:lstStyle/>
          <a:p>
            <a:fld id="{2D745981-A865-40EB-839C-43267E7C9FEE}" type="slidenum">
              <a:rPr lang="en-CA" smtClean="0"/>
              <a:t>20</a:t>
            </a:fld>
            <a:endParaRPr lang="en-CA" dirty="0"/>
          </a:p>
        </p:txBody>
      </p:sp>
    </p:spTree>
    <p:extLst>
      <p:ext uri="{BB962C8B-B14F-4D97-AF65-F5344CB8AC3E}">
        <p14:creationId xmlns:p14="http://schemas.microsoft.com/office/powerpoint/2010/main" val="2429250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So a 70% PLUS tax rate on passive income is fair?</a:t>
            </a:r>
          </a:p>
          <a:p>
            <a:endParaRPr lang="en-CA" dirty="0"/>
          </a:p>
        </p:txBody>
      </p:sp>
      <p:sp>
        <p:nvSpPr>
          <p:cNvPr id="4" name="Slide Number Placeholder 3"/>
          <p:cNvSpPr>
            <a:spLocks noGrp="1"/>
          </p:cNvSpPr>
          <p:nvPr>
            <p:ph type="sldNum" sz="quarter" idx="10"/>
          </p:nvPr>
        </p:nvSpPr>
        <p:spPr/>
        <p:txBody>
          <a:bodyPr/>
          <a:lstStyle/>
          <a:p>
            <a:fld id="{2D745981-A865-40EB-839C-43267E7C9FEE}" type="slidenum">
              <a:rPr lang="en-CA" smtClean="0"/>
              <a:t>21</a:t>
            </a:fld>
            <a:endParaRPr lang="en-CA" dirty="0"/>
          </a:p>
        </p:txBody>
      </p:sp>
    </p:spTree>
    <p:extLst>
      <p:ext uri="{BB962C8B-B14F-4D97-AF65-F5344CB8AC3E}">
        <p14:creationId xmlns:p14="http://schemas.microsoft.com/office/powerpoint/2010/main" val="2659537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What is the situation now?</a:t>
            </a:r>
          </a:p>
        </p:txBody>
      </p:sp>
      <p:sp>
        <p:nvSpPr>
          <p:cNvPr id="4" name="Slide Number Placeholder 3"/>
          <p:cNvSpPr>
            <a:spLocks noGrp="1"/>
          </p:cNvSpPr>
          <p:nvPr>
            <p:ph type="sldNum" sz="quarter" idx="10"/>
          </p:nvPr>
        </p:nvSpPr>
        <p:spPr/>
        <p:txBody>
          <a:bodyPr/>
          <a:lstStyle/>
          <a:p>
            <a:fld id="{2D745981-A865-40EB-839C-43267E7C9FEE}" type="slidenum">
              <a:rPr lang="en-CA" smtClean="0"/>
              <a:t>22</a:t>
            </a:fld>
            <a:endParaRPr lang="en-CA" dirty="0"/>
          </a:p>
        </p:txBody>
      </p:sp>
    </p:spTree>
    <p:extLst>
      <p:ext uri="{BB962C8B-B14F-4D97-AF65-F5344CB8AC3E}">
        <p14:creationId xmlns:p14="http://schemas.microsoft.com/office/powerpoint/2010/main" val="1578420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Why was there so much push-back from financial advisors and small business owners? For one thing, Finance never offered any analysis, and to my knowledge never did any. If they had, they would realize that there are 2 ways to plan for retirement.</a:t>
            </a:r>
          </a:p>
          <a:p>
            <a:pPr marL="228600" indent="-228600">
              <a:buFont typeface="+mj-lt"/>
              <a:buAutoNum type="arabicPeriod"/>
            </a:pPr>
            <a:r>
              <a:rPr lang="en-CA" dirty="0"/>
              <a:t>The first is a marathon, the second is a sprint</a:t>
            </a:r>
          </a:p>
          <a:p>
            <a:r>
              <a:rPr lang="en-CA" sz="1200" dirty="0"/>
              <a:t>Small business owners invest years into their businesses, sacrificing incomes and savings to create something that will pay-off in the future. </a:t>
            </a:r>
          </a:p>
          <a:p>
            <a:r>
              <a:rPr lang="en-CA" sz="1200" dirty="0"/>
              <a:t>Instead of investing small amounts for years, they count on they last 10 years or so to save for retirement. Small business owners train all their working lives to run a “retirement” sprint and just when they are on the starting line, Finance says “we have changed the race to a marathon’.</a:t>
            </a:r>
            <a:endParaRPr lang="en-CA" dirty="0"/>
          </a:p>
          <a:p>
            <a:endParaRPr lang="en-CA" dirty="0"/>
          </a:p>
        </p:txBody>
      </p:sp>
      <p:sp>
        <p:nvSpPr>
          <p:cNvPr id="4" name="Slide Number Placeholder 3"/>
          <p:cNvSpPr>
            <a:spLocks noGrp="1"/>
          </p:cNvSpPr>
          <p:nvPr>
            <p:ph type="sldNum" sz="quarter" idx="10"/>
          </p:nvPr>
        </p:nvSpPr>
        <p:spPr/>
        <p:txBody>
          <a:bodyPr/>
          <a:lstStyle/>
          <a:p>
            <a:fld id="{2D745981-A865-40EB-839C-43267E7C9FEE}" type="slidenum">
              <a:rPr lang="en-CA" smtClean="0"/>
              <a:t>23</a:t>
            </a:fld>
            <a:endParaRPr lang="en-CA" dirty="0"/>
          </a:p>
        </p:txBody>
      </p:sp>
    </p:spTree>
    <p:extLst>
      <p:ext uri="{BB962C8B-B14F-4D97-AF65-F5344CB8AC3E}">
        <p14:creationId xmlns:p14="http://schemas.microsoft.com/office/powerpoint/2010/main" val="2768233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I decided to implement the July 18</a:t>
            </a:r>
            <a:r>
              <a:rPr lang="en-CA" baseline="30000" dirty="0"/>
              <a:t>th</a:t>
            </a:r>
            <a:r>
              <a:rPr lang="en-CA" dirty="0"/>
              <a:t> proposed changes to passive investment income in a special version of RazorPlan software so that I could do what Finance failed to do, assess the impact these changes will have on the retirement plans of average Canadian business owners.</a:t>
            </a:r>
          </a:p>
        </p:txBody>
      </p:sp>
      <p:sp>
        <p:nvSpPr>
          <p:cNvPr id="4" name="Slide Number Placeholder 3"/>
          <p:cNvSpPr>
            <a:spLocks noGrp="1"/>
          </p:cNvSpPr>
          <p:nvPr>
            <p:ph type="sldNum" sz="quarter" idx="10"/>
          </p:nvPr>
        </p:nvSpPr>
        <p:spPr/>
        <p:txBody>
          <a:bodyPr/>
          <a:lstStyle/>
          <a:p>
            <a:fld id="{2D745981-A865-40EB-839C-43267E7C9FEE}" type="slidenum">
              <a:rPr lang="en-CA" smtClean="0"/>
              <a:t>24</a:t>
            </a:fld>
            <a:endParaRPr lang="en-CA" dirty="0"/>
          </a:p>
        </p:txBody>
      </p:sp>
    </p:spTree>
    <p:extLst>
      <p:ext uri="{BB962C8B-B14F-4D97-AF65-F5344CB8AC3E}">
        <p14:creationId xmlns:p14="http://schemas.microsoft.com/office/powerpoint/2010/main" val="1477887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assumptions are simple, (taxes assume 2017 Alberta tax rates).</a:t>
            </a:r>
          </a:p>
          <a:p>
            <a:endParaRPr lang="en-CA" dirty="0"/>
          </a:p>
        </p:txBody>
      </p:sp>
      <p:sp>
        <p:nvSpPr>
          <p:cNvPr id="4" name="Slide Number Placeholder 3"/>
          <p:cNvSpPr>
            <a:spLocks noGrp="1"/>
          </p:cNvSpPr>
          <p:nvPr>
            <p:ph type="sldNum" sz="quarter" idx="10"/>
          </p:nvPr>
        </p:nvSpPr>
        <p:spPr/>
        <p:txBody>
          <a:bodyPr/>
          <a:lstStyle/>
          <a:p>
            <a:fld id="{2D745981-A865-40EB-839C-43267E7C9FEE}" type="slidenum">
              <a:rPr lang="en-CA" smtClean="0"/>
              <a:t>25</a:t>
            </a:fld>
            <a:endParaRPr lang="en-CA" dirty="0"/>
          </a:p>
        </p:txBody>
      </p:sp>
    </p:spTree>
    <p:extLst>
      <p:ext uri="{BB962C8B-B14F-4D97-AF65-F5344CB8AC3E}">
        <p14:creationId xmlns:p14="http://schemas.microsoft.com/office/powerpoint/2010/main" val="3015802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we compare their available after-tax income in today’s dollars, we see they are almost identical under the current corporate tax system, both receiving approximately $70,000.  And although the employee would appear to pay more tax each year than the small business owner, this is because RRSPs provide a full deferral of tax where corporate savings offers a partial deferral.</a:t>
            </a:r>
          </a:p>
        </p:txBody>
      </p:sp>
      <p:sp>
        <p:nvSpPr>
          <p:cNvPr id="4" name="Slide Number Placeholder 3"/>
          <p:cNvSpPr>
            <a:spLocks noGrp="1"/>
          </p:cNvSpPr>
          <p:nvPr>
            <p:ph type="sldNum" sz="quarter" idx="10"/>
          </p:nvPr>
        </p:nvSpPr>
        <p:spPr/>
        <p:txBody>
          <a:bodyPr/>
          <a:lstStyle/>
          <a:p>
            <a:fld id="{2D745981-A865-40EB-839C-43267E7C9FEE}" type="slidenum">
              <a:rPr lang="en-CA" smtClean="0"/>
              <a:t>26</a:t>
            </a:fld>
            <a:endParaRPr lang="en-CA" dirty="0"/>
          </a:p>
        </p:txBody>
      </p:sp>
    </p:spTree>
    <p:extLst>
      <p:ext uri="{BB962C8B-B14F-4D97-AF65-F5344CB8AC3E}">
        <p14:creationId xmlns:p14="http://schemas.microsoft.com/office/powerpoint/2010/main" val="1086374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you implement the July 18 proposed tax changes, including eliminating the refundable tax and not splitting dividend income between spouses. Using the previous example, this results in a potential 70% tax rate on investment income.</a:t>
            </a:r>
          </a:p>
        </p:txBody>
      </p:sp>
      <p:sp>
        <p:nvSpPr>
          <p:cNvPr id="4" name="Slide Number Placeholder 3"/>
          <p:cNvSpPr>
            <a:spLocks noGrp="1"/>
          </p:cNvSpPr>
          <p:nvPr>
            <p:ph type="sldNum" sz="quarter" idx="10"/>
          </p:nvPr>
        </p:nvSpPr>
        <p:spPr/>
        <p:txBody>
          <a:bodyPr/>
          <a:lstStyle/>
          <a:p>
            <a:fld id="{2D745981-A865-40EB-839C-43267E7C9FEE}" type="slidenum">
              <a:rPr lang="en-CA" smtClean="0"/>
              <a:t>27</a:t>
            </a:fld>
            <a:endParaRPr lang="en-CA" dirty="0"/>
          </a:p>
        </p:txBody>
      </p:sp>
    </p:spTree>
    <p:extLst>
      <p:ext uri="{BB962C8B-B14F-4D97-AF65-F5344CB8AC3E}">
        <p14:creationId xmlns:p14="http://schemas.microsoft.com/office/powerpoint/2010/main" val="4106112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implemented, these proposals would provide only 88% of the after-tax income the employee will have.</a:t>
            </a:r>
          </a:p>
        </p:txBody>
      </p:sp>
      <p:sp>
        <p:nvSpPr>
          <p:cNvPr id="4" name="Slide Number Placeholder 3"/>
          <p:cNvSpPr>
            <a:spLocks noGrp="1"/>
          </p:cNvSpPr>
          <p:nvPr>
            <p:ph type="sldNum" sz="quarter" idx="10"/>
          </p:nvPr>
        </p:nvSpPr>
        <p:spPr/>
        <p:txBody>
          <a:bodyPr/>
          <a:lstStyle/>
          <a:p>
            <a:fld id="{2D745981-A865-40EB-839C-43267E7C9FEE}" type="slidenum">
              <a:rPr lang="en-CA" smtClean="0"/>
              <a:t>28</a:t>
            </a:fld>
            <a:endParaRPr lang="en-CA" dirty="0"/>
          </a:p>
        </p:txBody>
      </p:sp>
    </p:spTree>
    <p:extLst>
      <p:ext uri="{BB962C8B-B14F-4D97-AF65-F5344CB8AC3E}">
        <p14:creationId xmlns:p14="http://schemas.microsoft.com/office/powerpoint/2010/main" val="3286811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One suggestion Finance offered to small business owners is to use RRSP and TFSA to save for retirement. This is Finance’s “Let them eat cake” response to the 70% tax on passive investment income. The $75,000 planned for corporate investment is withdrawn as “earned income”. To allow for maximum tax-sheltering, you have to assume $316,000 of unused RRSP contribution room and $104,000 TFSA room between the client and spouse. </a:t>
            </a:r>
          </a:p>
        </p:txBody>
      </p:sp>
      <p:sp>
        <p:nvSpPr>
          <p:cNvPr id="4" name="Slide Number Placeholder 3"/>
          <p:cNvSpPr>
            <a:spLocks noGrp="1"/>
          </p:cNvSpPr>
          <p:nvPr>
            <p:ph type="sldNum" sz="quarter" idx="10"/>
          </p:nvPr>
        </p:nvSpPr>
        <p:spPr/>
        <p:txBody>
          <a:bodyPr/>
          <a:lstStyle/>
          <a:p>
            <a:fld id="{2D745981-A865-40EB-839C-43267E7C9FEE}" type="slidenum">
              <a:rPr lang="en-CA" smtClean="0"/>
              <a:t>29</a:t>
            </a:fld>
            <a:endParaRPr lang="en-CA" dirty="0"/>
          </a:p>
        </p:txBody>
      </p:sp>
    </p:spTree>
    <p:extLst>
      <p:ext uri="{BB962C8B-B14F-4D97-AF65-F5344CB8AC3E}">
        <p14:creationId xmlns:p14="http://schemas.microsoft.com/office/powerpoint/2010/main" val="111499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are the small business tax proposals that Finance introduced on July 18</a:t>
            </a:r>
            <a:r>
              <a:rPr lang="en-CA" baseline="30000" dirty="0"/>
              <a:t>th</a:t>
            </a:r>
            <a:r>
              <a:rPr lang="en-CA" dirty="0"/>
              <a:t>?</a:t>
            </a:r>
          </a:p>
        </p:txBody>
      </p:sp>
      <p:sp>
        <p:nvSpPr>
          <p:cNvPr id="4" name="Slide Number Placeholder 3"/>
          <p:cNvSpPr>
            <a:spLocks noGrp="1"/>
          </p:cNvSpPr>
          <p:nvPr>
            <p:ph type="sldNum" sz="quarter" idx="10"/>
          </p:nvPr>
        </p:nvSpPr>
        <p:spPr/>
        <p:txBody>
          <a:bodyPr/>
          <a:lstStyle/>
          <a:p>
            <a:fld id="{2D745981-A865-40EB-839C-43267E7C9FEE}" type="slidenum">
              <a:rPr lang="en-CA" smtClean="0"/>
              <a:t>3</a:t>
            </a:fld>
            <a:endParaRPr lang="en-CA" dirty="0"/>
          </a:p>
        </p:txBody>
      </p:sp>
    </p:spTree>
    <p:extLst>
      <p:ext uri="{BB962C8B-B14F-4D97-AF65-F5344CB8AC3E}">
        <p14:creationId xmlns:p14="http://schemas.microsoft.com/office/powerpoint/2010/main" val="1328491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Finance is NOT wrong. In this example the same or better results can be achieved using existing personal tax shelters. But Finance is also NOT right! - NEXT</a:t>
            </a:r>
          </a:p>
        </p:txBody>
      </p:sp>
      <p:sp>
        <p:nvSpPr>
          <p:cNvPr id="4" name="Slide Number Placeholder 3"/>
          <p:cNvSpPr>
            <a:spLocks noGrp="1"/>
          </p:cNvSpPr>
          <p:nvPr>
            <p:ph type="sldNum" sz="quarter" idx="10"/>
          </p:nvPr>
        </p:nvSpPr>
        <p:spPr/>
        <p:txBody>
          <a:bodyPr/>
          <a:lstStyle/>
          <a:p>
            <a:fld id="{2D745981-A865-40EB-839C-43267E7C9FEE}" type="slidenum">
              <a:rPr lang="en-CA" smtClean="0"/>
              <a:t>30</a:t>
            </a:fld>
            <a:endParaRPr lang="en-CA" dirty="0"/>
          </a:p>
        </p:txBody>
      </p:sp>
    </p:spTree>
    <p:extLst>
      <p:ext uri="{BB962C8B-B14F-4D97-AF65-F5344CB8AC3E}">
        <p14:creationId xmlns:p14="http://schemas.microsoft.com/office/powerpoint/2010/main" val="1061961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you consider that small business owners avoid taking income over what is needed to survive so they can invest in their business, they likely do not have much if any RRSP contribution room. When you assume only $26,000 RRSP for 10 years and once TFSA are maximized, any available after-tax income is invested in non-registered, we get a very different result.</a:t>
            </a:r>
          </a:p>
        </p:txBody>
      </p:sp>
      <p:sp>
        <p:nvSpPr>
          <p:cNvPr id="4" name="Slide Number Placeholder 3"/>
          <p:cNvSpPr>
            <a:spLocks noGrp="1"/>
          </p:cNvSpPr>
          <p:nvPr>
            <p:ph type="sldNum" sz="quarter" idx="10"/>
          </p:nvPr>
        </p:nvSpPr>
        <p:spPr/>
        <p:txBody>
          <a:bodyPr/>
          <a:lstStyle/>
          <a:p>
            <a:fld id="{2D745981-A865-40EB-839C-43267E7C9FEE}" type="slidenum">
              <a:rPr lang="en-CA" smtClean="0"/>
              <a:t>31</a:t>
            </a:fld>
            <a:endParaRPr lang="en-CA" dirty="0"/>
          </a:p>
        </p:txBody>
      </p:sp>
    </p:spTree>
    <p:extLst>
      <p:ext uri="{BB962C8B-B14F-4D97-AF65-F5344CB8AC3E}">
        <p14:creationId xmlns:p14="http://schemas.microsoft.com/office/powerpoint/2010/main" val="572760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Using realistic RRSP assumptions, our small business owner can expect only 92% of the after-tax retirement income of the employee.  How is this fair?</a:t>
            </a:r>
          </a:p>
        </p:txBody>
      </p:sp>
      <p:sp>
        <p:nvSpPr>
          <p:cNvPr id="4" name="Slide Number Placeholder 3"/>
          <p:cNvSpPr>
            <a:spLocks noGrp="1"/>
          </p:cNvSpPr>
          <p:nvPr>
            <p:ph type="sldNum" sz="quarter" idx="10"/>
          </p:nvPr>
        </p:nvSpPr>
        <p:spPr/>
        <p:txBody>
          <a:bodyPr/>
          <a:lstStyle/>
          <a:p>
            <a:fld id="{2D745981-A865-40EB-839C-43267E7C9FEE}" type="slidenum">
              <a:rPr lang="en-CA" smtClean="0"/>
              <a:t>32</a:t>
            </a:fld>
            <a:endParaRPr lang="en-CA" dirty="0"/>
          </a:p>
        </p:txBody>
      </p:sp>
    </p:spTree>
    <p:extLst>
      <p:ext uri="{BB962C8B-B14F-4D97-AF65-F5344CB8AC3E}">
        <p14:creationId xmlns:p14="http://schemas.microsoft.com/office/powerpoint/2010/main" val="2929602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do we know?</a:t>
            </a:r>
          </a:p>
        </p:txBody>
      </p:sp>
      <p:sp>
        <p:nvSpPr>
          <p:cNvPr id="4" name="Slide Number Placeholder 3"/>
          <p:cNvSpPr>
            <a:spLocks noGrp="1"/>
          </p:cNvSpPr>
          <p:nvPr>
            <p:ph type="sldNum" sz="quarter" idx="10"/>
          </p:nvPr>
        </p:nvSpPr>
        <p:spPr/>
        <p:txBody>
          <a:bodyPr/>
          <a:lstStyle/>
          <a:p>
            <a:fld id="{2D745981-A865-40EB-839C-43267E7C9FEE}" type="slidenum">
              <a:rPr lang="en-CA" smtClean="0"/>
              <a:t>33</a:t>
            </a:fld>
            <a:endParaRPr lang="en-CA" dirty="0"/>
          </a:p>
        </p:txBody>
      </p:sp>
    </p:spTree>
    <p:extLst>
      <p:ext uri="{BB962C8B-B14F-4D97-AF65-F5344CB8AC3E}">
        <p14:creationId xmlns:p14="http://schemas.microsoft.com/office/powerpoint/2010/main" val="4173438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Has Finance retreated far enough? I don’t think so. In our example, even with the increased saving from the reduction in taxes to 9%, the small business owner will only enjoy 95% of the after-tax income of the employee. Assuming 3% inflation, future lost income is greater than $190,000 by life expectancy. </a:t>
            </a:r>
          </a:p>
        </p:txBody>
      </p:sp>
      <p:sp>
        <p:nvSpPr>
          <p:cNvPr id="4" name="Slide Number Placeholder 3"/>
          <p:cNvSpPr>
            <a:spLocks noGrp="1"/>
          </p:cNvSpPr>
          <p:nvPr>
            <p:ph type="sldNum" sz="quarter" idx="10"/>
          </p:nvPr>
        </p:nvSpPr>
        <p:spPr/>
        <p:txBody>
          <a:bodyPr/>
          <a:lstStyle/>
          <a:p>
            <a:fld id="{2D745981-A865-40EB-839C-43267E7C9FEE}" type="slidenum">
              <a:rPr lang="en-CA" smtClean="0"/>
              <a:t>34</a:t>
            </a:fld>
            <a:endParaRPr lang="en-CA" dirty="0"/>
          </a:p>
        </p:txBody>
      </p:sp>
    </p:spTree>
    <p:extLst>
      <p:ext uri="{BB962C8B-B14F-4D97-AF65-F5344CB8AC3E}">
        <p14:creationId xmlns:p14="http://schemas.microsoft.com/office/powerpoint/2010/main" val="25896368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should you do?</a:t>
            </a:r>
          </a:p>
        </p:txBody>
      </p:sp>
      <p:sp>
        <p:nvSpPr>
          <p:cNvPr id="4" name="Slide Number Placeholder 3"/>
          <p:cNvSpPr>
            <a:spLocks noGrp="1"/>
          </p:cNvSpPr>
          <p:nvPr>
            <p:ph type="sldNum" sz="quarter" idx="10"/>
          </p:nvPr>
        </p:nvSpPr>
        <p:spPr/>
        <p:txBody>
          <a:bodyPr/>
          <a:lstStyle/>
          <a:p>
            <a:fld id="{2D745981-A865-40EB-839C-43267E7C9FEE}" type="slidenum">
              <a:rPr lang="en-CA" smtClean="0"/>
              <a:t>35</a:t>
            </a:fld>
            <a:endParaRPr lang="en-CA" dirty="0"/>
          </a:p>
        </p:txBody>
      </p:sp>
    </p:spTree>
    <p:extLst>
      <p:ext uri="{BB962C8B-B14F-4D97-AF65-F5344CB8AC3E}">
        <p14:creationId xmlns:p14="http://schemas.microsoft.com/office/powerpoint/2010/main" val="3480260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a financial advisor, you have permission to use this PowerPoint with your clients. You can change the design and content, add your branding and update the examples to match your province. </a:t>
            </a:r>
          </a:p>
        </p:txBody>
      </p:sp>
      <p:sp>
        <p:nvSpPr>
          <p:cNvPr id="4" name="Slide Number Placeholder 3"/>
          <p:cNvSpPr>
            <a:spLocks noGrp="1"/>
          </p:cNvSpPr>
          <p:nvPr>
            <p:ph type="sldNum" sz="quarter" idx="10"/>
          </p:nvPr>
        </p:nvSpPr>
        <p:spPr/>
        <p:txBody>
          <a:bodyPr/>
          <a:lstStyle/>
          <a:p>
            <a:fld id="{2D745981-A865-40EB-839C-43267E7C9FEE}" type="slidenum">
              <a:rPr lang="en-CA" smtClean="0"/>
              <a:t>36</a:t>
            </a:fld>
            <a:endParaRPr lang="en-CA" dirty="0"/>
          </a:p>
        </p:txBody>
      </p:sp>
    </p:spTree>
    <p:extLst>
      <p:ext uri="{BB962C8B-B14F-4D97-AF65-F5344CB8AC3E}">
        <p14:creationId xmlns:p14="http://schemas.microsoft.com/office/powerpoint/2010/main" val="1800388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Why does Finance want to change the income sprinkling rules?</a:t>
            </a:r>
          </a:p>
        </p:txBody>
      </p:sp>
      <p:sp>
        <p:nvSpPr>
          <p:cNvPr id="4" name="Slide Number Placeholder 3"/>
          <p:cNvSpPr>
            <a:spLocks noGrp="1"/>
          </p:cNvSpPr>
          <p:nvPr>
            <p:ph type="sldNum" sz="quarter" idx="10"/>
          </p:nvPr>
        </p:nvSpPr>
        <p:spPr/>
        <p:txBody>
          <a:bodyPr/>
          <a:lstStyle/>
          <a:p>
            <a:fld id="{2D745981-A865-40EB-839C-43267E7C9FEE}" type="slidenum">
              <a:rPr lang="en-CA" smtClean="0"/>
              <a:t>4</a:t>
            </a:fld>
            <a:endParaRPr lang="en-CA" dirty="0"/>
          </a:p>
        </p:txBody>
      </p:sp>
    </p:spTree>
    <p:extLst>
      <p:ext uri="{BB962C8B-B14F-4D97-AF65-F5344CB8AC3E}">
        <p14:creationId xmlns:p14="http://schemas.microsoft.com/office/powerpoint/2010/main" val="193720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if this person’s spouse is a shareholder of the business?</a:t>
            </a:r>
          </a:p>
        </p:txBody>
      </p:sp>
      <p:sp>
        <p:nvSpPr>
          <p:cNvPr id="4" name="Slide Number Placeholder 3"/>
          <p:cNvSpPr>
            <a:spLocks noGrp="1"/>
          </p:cNvSpPr>
          <p:nvPr>
            <p:ph type="sldNum" sz="quarter" idx="10"/>
          </p:nvPr>
        </p:nvSpPr>
        <p:spPr/>
        <p:txBody>
          <a:bodyPr/>
          <a:lstStyle/>
          <a:p>
            <a:fld id="{2D745981-A865-40EB-839C-43267E7C9FEE}" type="slidenum">
              <a:rPr lang="en-CA" smtClean="0"/>
              <a:t>5</a:t>
            </a:fld>
            <a:endParaRPr lang="en-CA" dirty="0"/>
          </a:p>
        </p:txBody>
      </p:sp>
    </p:spTree>
    <p:extLst>
      <p:ext uri="{BB962C8B-B14F-4D97-AF65-F5344CB8AC3E}">
        <p14:creationId xmlns:p14="http://schemas.microsoft.com/office/powerpoint/2010/main" val="880242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if this person has children over 18, maybe in university who are also shareholders?</a:t>
            </a:r>
          </a:p>
        </p:txBody>
      </p:sp>
      <p:sp>
        <p:nvSpPr>
          <p:cNvPr id="4" name="Slide Number Placeholder 3"/>
          <p:cNvSpPr>
            <a:spLocks noGrp="1"/>
          </p:cNvSpPr>
          <p:nvPr>
            <p:ph type="sldNum" sz="quarter" idx="10"/>
          </p:nvPr>
        </p:nvSpPr>
        <p:spPr/>
        <p:txBody>
          <a:bodyPr/>
          <a:lstStyle/>
          <a:p>
            <a:fld id="{2D745981-A865-40EB-839C-43267E7C9FEE}" type="slidenum">
              <a:rPr lang="en-CA" smtClean="0"/>
              <a:t>6</a:t>
            </a:fld>
            <a:endParaRPr lang="en-CA" dirty="0"/>
          </a:p>
        </p:txBody>
      </p:sp>
    </p:spTree>
    <p:extLst>
      <p:ext uri="{BB962C8B-B14F-4D97-AF65-F5344CB8AC3E}">
        <p14:creationId xmlns:p14="http://schemas.microsoft.com/office/powerpoint/2010/main" val="951338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How did Finance intend to make things fair?</a:t>
            </a:r>
            <a:endParaRPr lang="en-CA" dirty="0"/>
          </a:p>
        </p:txBody>
      </p:sp>
      <p:sp>
        <p:nvSpPr>
          <p:cNvPr id="4" name="Slide Number Placeholder 3"/>
          <p:cNvSpPr>
            <a:spLocks noGrp="1"/>
          </p:cNvSpPr>
          <p:nvPr>
            <p:ph type="sldNum" sz="quarter" idx="10"/>
          </p:nvPr>
        </p:nvSpPr>
        <p:spPr/>
        <p:txBody>
          <a:bodyPr/>
          <a:lstStyle/>
          <a:p>
            <a:fld id="{2D745981-A865-40EB-839C-43267E7C9FEE}" type="slidenum">
              <a:rPr lang="en-CA" smtClean="0"/>
              <a:t>7</a:t>
            </a:fld>
            <a:endParaRPr lang="en-CA" dirty="0"/>
          </a:p>
        </p:txBody>
      </p:sp>
    </p:spTree>
    <p:extLst>
      <p:ext uri="{BB962C8B-B14F-4D97-AF65-F5344CB8AC3E}">
        <p14:creationId xmlns:p14="http://schemas.microsoft.com/office/powerpoint/2010/main" val="1069744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What is the situation now?</a:t>
            </a:r>
          </a:p>
          <a:p>
            <a:pPr marL="360000" indent="-360000">
              <a:buFont typeface="Wingdings" panose="05000000000000000000" pitchFamily="2" charset="2"/>
              <a:buChar char="§"/>
            </a:pPr>
            <a:r>
              <a:rPr lang="en-CA" dirty="0"/>
              <a:t>Unintended consequences of the proposals.</a:t>
            </a:r>
          </a:p>
          <a:p>
            <a:pPr marL="360000" indent="-360000">
              <a:buFont typeface="Wingdings" panose="05000000000000000000" pitchFamily="2" charset="2"/>
              <a:buChar char="§"/>
            </a:pPr>
            <a:r>
              <a:rPr lang="en-CA" dirty="0"/>
              <a:t>Complexity associated with being compliant with the new rules.</a:t>
            </a:r>
          </a:p>
          <a:p>
            <a:pPr marL="360000" indent="-360000">
              <a:buFont typeface="Wingdings" panose="05000000000000000000" pitchFamily="2" charset="2"/>
              <a:buChar char="§"/>
            </a:pPr>
            <a:r>
              <a:rPr lang="en-CA" dirty="0"/>
              <a:t>The need for more clarity on the “reasonableness” of income received.</a:t>
            </a:r>
          </a:p>
          <a:p>
            <a:endParaRPr lang="en-CA" dirty="0"/>
          </a:p>
        </p:txBody>
      </p:sp>
      <p:sp>
        <p:nvSpPr>
          <p:cNvPr id="4" name="Slide Number Placeholder 3"/>
          <p:cNvSpPr>
            <a:spLocks noGrp="1"/>
          </p:cNvSpPr>
          <p:nvPr>
            <p:ph type="sldNum" sz="quarter" idx="10"/>
          </p:nvPr>
        </p:nvSpPr>
        <p:spPr/>
        <p:txBody>
          <a:bodyPr/>
          <a:lstStyle/>
          <a:p>
            <a:fld id="{2D745981-A865-40EB-839C-43267E7C9FEE}" type="slidenum">
              <a:rPr lang="en-CA" smtClean="0"/>
              <a:t>8</a:t>
            </a:fld>
            <a:endParaRPr lang="en-CA" dirty="0"/>
          </a:p>
        </p:txBody>
      </p:sp>
    </p:spTree>
    <p:extLst>
      <p:ext uri="{BB962C8B-B14F-4D97-AF65-F5344CB8AC3E}">
        <p14:creationId xmlns:p14="http://schemas.microsoft.com/office/powerpoint/2010/main" val="611545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Why does Finance want to change the </a:t>
            </a:r>
            <a:r>
              <a:rPr lang="en-CA" dirty="0"/>
              <a:t>Lifetime Capital Gains Exemption (LCGE)</a:t>
            </a:r>
            <a:r>
              <a:rPr lang="en-CA"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745981-A865-40EB-839C-43267E7C9FEE}" type="slidenum">
              <a:rPr lang="en-CA" smtClean="0"/>
              <a:t>9</a:t>
            </a:fld>
            <a:endParaRPr lang="en-CA" dirty="0"/>
          </a:p>
        </p:txBody>
      </p:sp>
    </p:spTree>
    <p:extLst>
      <p:ext uri="{BB962C8B-B14F-4D97-AF65-F5344CB8AC3E}">
        <p14:creationId xmlns:p14="http://schemas.microsoft.com/office/powerpoint/2010/main" val="1912362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BA4370-99DB-41E7-9F8B-3C17D4AC107A}" type="datetimeFigureOut">
              <a:rPr lang="en-CA" smtClean="0"/>
              <a:t>10/31/17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BCCF7E9-1E40-4D6E-BA4C-D8DD869946E5}" type="slidenum">
              <a:rPr lang="en-CA" smtClean="0"/>
              <a:t>‹#›</a:t>
            </a:fld>
            <a:endParaRPr lang="en-CA"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422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BA4370-99DB-41E7-9F8B-3C17D4AC107A}" type="datetimeFigureOut">
              <a:rPr lang="en-CA" smtClean="0"/>
              <a:t>10/31/17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BCCF7E9-1E40-4D6E-BA4C-D8DD869946E5}" type="slidenum">
              <a:rPr lang="en-CA" smtClean="0"/>
              <a:t>‹#›</a:t>
            </a:fld>
            <a:endParaRPr lang="en-CA" dirty="0"/>
          </a:p>
        </p:txBody>
      </p:sp>
    </p:spTree>
    <p:extLst>
      <p:ext uri="{BB962C8B-B14F-4D97-AF65-F5344CB8AC3E}">
        <p14:creationId xmlns:p14="http://schemas.microsoft.com/office/powerpoint/2010/main" val="2493654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BA4370-99DB-41E7-9F8B-3C17D4AC107A}" type="datetimeFigureOut">
              <a:rPr lang="en-CA" smtClean="0"/>
              <a:t>10/31/17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BCCF7E9-1E40-4D6E-BA4C-D8DD869946E5}" type="slidenum">
              <a:rPr lang="en-CA" smtClean="0"/>
              <a:t>‹#›</a:t>
            </a:fld>
            <a:endParaRPr lang="en-CA" dirty="0"/>
          </a:p>
        </p:txBody>
      </p:sp>
    </p:spTree>
    <p:extLst>
      <p:ext uri="{BB962C8B-B14F-4D97-AF65-F5344CB8AC3E}">
        <p14:creationId xmlns:p14="http://schemas.microsoft.com/office/powerpoint/2010/main" val="19030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BA4370-99DB-41E7-9F8B-3C17D4AC107A}" type="datetimeFigureOut">
              <a:rPr lang="en-CA" smtClean="0"/>
              <a:t>10/31/17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BCCF7E9-1E40-4D6E-BA4C-D8DD869946E5}" type="slidenum">
              <a:rPr lang="en-CA" smtClean="0"/>
              <a:t>‹#›</a:t>
            </a:fld>
            <a:endParaRPr lang="en-CA" dirty="0"/>
          </a:p>
        </p:txBody>
      </p:sp>
    </p:spTree>
    <p:extLst>
      <p:ext uri="{BB962C8B-B14F-4D97-AF65-F5344CB8AC3E}">
        <p14:creationId xmlns:p14="http://schemas.microsoft.com/office/powerpoint/2010/main" val="4203974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BA4370-99DB-41E7-9F8B-3C17D4AC107A}" type="datetimeFigureOut">
              <a:rPr lang="en-CA" smtClean="0"/>
              <a:t>10/31/17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3BCCF7E9-1E40-4D6E-BA4C-D8DD869946E5}" type="slidenum">
              <a:rPr lang="en-CA" smtClean="0"/>
              <a:t>‹#›</a:t>
            </a:fld>
            <a:endParaRPr lang="en-CA"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299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79" y="286603"/>
            <a:ext cx="10851565"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BA4370-99DB-41E7-9F8B-3C17D4AC107A}" type="datetimeFigureOut">
              <a:rPr lang="en-CA" smtClean="0"/>
              <a:t>10/31/17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3BCCF7E9-1E40-4D6E-BA4C-D8DD869946E5}" type="slidenum">
              <a:rPr lang="en-CA" smtClean="0"/>
              <a:t>‹#›</a:t>
            </a:fld>
            <a:endParaRPr lang="en-CA" dirty="0"/>
          </a:p>
        </p:txBody>
      </p:sp>
    </p:spTree>
    <p:extLst>
      <p:ext uri="{BB962C8B-B14F-4D97-AF65-F5344CB8AC3E}">
        <p14:creationId xmlns:p14="http://schemas.microsoft.com/office/powerpoint/2010/main" val="106535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79" y="286603"/>
            <a:ext cx="10841291"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BA4370-99DB-41E7-9F8B-3C17D4AC107A}" type="datetimeFigureOut">
              <a:rPr lang="en-CA" smtClean="0"/>
              <a:t>10/31/17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3BCCF7E9-1E40-4D6E-BA4C-D8DD869946E5}" type="slidenum">
              <a:rPr lang="en-CA" smtClean="0"/>
              <a:t>‹#›</a:t>
            </a:fld>
            <a:endParaRPr lang="en-CA" dirty="0"/>
          </a:p>
        </p:txBody>
      </p:sp>
    </p:spTree>
    <p:extLst>
      <p:ext uri="{BB962C8B-B14F-4D97-AF65-F5344CB8AC3E}">
        <p14:creationId xmlns:p14="http://schemas.microsoft.com/office/powerpoint/2010/main" val="2833374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79" y="286603"/>
            <a:ext cx="10831017"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BA4370-99DB-41E7-9F8B-3C17D4AC107A}" type="datetimeFigureOut">
              <a:rPr lang="en-CA" smtClean="0"/>
              <a:t>10/31/17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3BCCF7E9-1E40-4D6E-BA4C-D8DD869946E5}" type="slidenum">
              <a:rPr lang="en-CA" smtClean="0"/>
              <a:t>‹#›</a:t>
            </a:fld>
            <a:endParaRPr lang="en-CA" dirty="0"/>
          </a:p>
        </p:txBody>
      </p:sp>
    </p:spTree>
    <p:extLst>
      <p:ext uri="{BB962C8B-B14F-4D97-AF65-F5344CB8AC3E}">
        <p14:creationId xmlns:p14="http://schemas.microsoft.com/office/powerpoint/2010/main" val="39137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7BA4370-99DB-41E7-9F8B-3C17D4AC107A}" type="datetimeFigureOut">
              <a:rPr lang="en-CA" smtClean="0"/>
              <a:t>10/31/17</a:t>
            </a:fld>
            <a:endParaRPr lang="en-CA"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dirty="0"/>
          </a:p>
        </p:txBody>
      </p:sp>
      <p:sp>
        <p:nvSpPr>
          <p:cNvPr id="9" name="Slide Number Placeholder 8"/>
          <p:cNvSpPr>
            <a:spLocks noGrp="1"/>
          </p:cNvSpPr>
          <p:nvPr>
            <p:ph type="sldNum" sz="quarter" idx="12"/>
          </p:nvPr>
        </p:nvSpPr>
        <p:spPr/>
        <p:txBody>
          <a:bodyPr/>
          <a:lstStyle/>
          <a:p>
            <a:fld id="{3BCCF7E9-1E40-4D6E-BA4C-D8DD869946E5}" type="slidenum">
              <a:rPr lang="en-CA" smtClean="0"/>
              <a:t>‹#›</a:t>
            </a:fld>
            <a:endParaRPr lang="en-CA" dirty="0"/>
          </a:p>
        </p:txBody>
      </p:sp>
    </p:spTree>
    <p:extLst>
      <p:ext uri="{BB962C8B-B14F-4D97-AF65-F5344CB8AC3E}">
        <p14:creationId xmlns:p14="http://schemas.microsoft.com/office/powerpoint/2010/main" val="2677319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7BA4370-99DB-41E7-9F8B-3C17D4AC107A}" type="datetimeFigureOut">
              <a:rPr lang="en-CA" smtClean="0"/>
              <a:t>10/31/17</a:t>
            </a:fld>
            <a:endParaRPr lang="en-CA"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BCCF7E9-1E40-4D6E-BA4C-D8DD869946E5}" type="slidenum">
              <a:rPr lang="en-CA" smtClean="0"/>
              <a:t>‹#›</a:t>
            </a:fld>
            <a:endParaRPr lang="en-CA" dirty="0"/>
          </a:p>
        </p:txBody>
      </p:sp>
    </p:spTree>
    <p:extLst>
      <p:ext uri="{BB962C8B-B14F-4D97-AF65-F5344CB8AC3E}">
        <p14:creationId xmlns:p14="http://schemas.microsoft.com/office/powerpoint/2010/main" val="1600236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7BA4370-99DB-41E7-9F8B-3C17D4AC107A}" type="datetimeFigureOut">
              <a:rPr lang="en-CA" smtClean="0"/>
              <a:t>10/31/17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3BCCF7E9-1E40-4D6E-BA4C-D8DD869946E5}" type="slidenum">
              <a:rPr lang="en-CA" smtClean="0"/>
              <a:t>‹#›</a:t>
            </a:fld>
            <a:endParaRPr lang="en-CA" dirty="0"/>
          </a:p>
        </p:txBody>
      </p:sp>
    </p:spTree>
    <p:extLst>
      <p:ext uri="{BB962C8B-B14F-4D97-AF65-F5344CB8AC3E}">
        <p14:creationId xmlns:p14="http://schemas.microsoft.com/office/powerpoint/2010/main" val="2575800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79" y="286603"/>
            <a:ext cx="10851565"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851565"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7BA4370-99DB-41E7-9F8B-3C17D4AC107A}" type="datetimeFigureOut">
              <a:rPr lang="en-CA" smtClean="0"/>
              <a:t>10/31/17</a:t>
            </a:fld>
            <a:endParaRPr lang="en-CA"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BCCF7E9-1E40-4D6E-BA4C-D8DD869946E5}" type="slidenum">
              <a:rPr lang="en-CA" smtClean="0"/>
              <a:t>‹#›</a:t>
            </a:fld>
            <a:endParaRPr lang="en-CA"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10315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hyperlink" Target="razorplan.com" TargetMode="External"/><Relationship Id="rId5" Type="http://schemas.openxmlformats.org/officeDocument/2006/relationships/hyperlink" Target="http://razorplan.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11.gi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11.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4.gif"/><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ustomXml" Target="../ink/ink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2.xml"/><Relationship Id="rId5" Type="http://schemas.openxmlformats.org/officeDocument/2006/relationships/image" Target="../media/image13.jpe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chart" Target="../charts/chart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hyperlink" Target="razorplan.com"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a:extLst>
              <a:ext uri="{FF2B5EF4-FFF2-40B4-BE49-F238E27FC236}">
                <a16:creationId xmlns:a16="http://schemas.microsoft.com/office/drawing/2014/main" id="{3CDF4A57-6957-4F58-ACC6-BE8B7A174CC0}"/>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201115" cy="4368800"/>
          </a:xfrm>
          <a:prstGeom prst="rect">
            <a:avLst/>
          </a:prstGeom>
        </p:spPr>
      </p:pic>
      <p:sp>
        <p:nvSpPr>
          <p:cNvPr id="2" name="Title 1">
            <a:extLst>
              <a:ext uri="{FF2B5EF4-FFF2-40B4-BE49-F238E27FC236}">
                <a16:creationId xmlns:a16="http://schemas.microsoft.com/office/drawing/2014/main" id="{F8EA4ACA-DA7F-4A87-99DD-C7BA4B58395F}"/>
              </a:ext>
            </a:extLst>
          </p:cNvPr>
          <p:cNvSpPr>
            <a:spLocks noGrp="1"/>
          </p:cNvSpPr>
          <p:nvPr>
            <p:ph type="ctrTitle"/>
          </p:nvPr>
        </p:nvSpPr>
        <p:spPr/>
        <p:txBody>
          <a:bodyPr/>
          <a:lstStyle/>
          <a:p>
            <a:pPr algn="ctr"/>
            <a:r>
              <a:rPr lang="en-CA" b="1" dirty="0">
                <a:solidFill>
                  <a:schemeClr val="bg1"/>
                </a:solidFill>
              </a:rPr>
              <a:t>July 18</a:t>
            </a:r>
            <a:r>
              <a:rPr lang="en-CA" b="1" baseline="30000" dirty="0">
                <a:solidFill>
                  <a:schemeClr val="bg1"/>
                </a:solidFill>
              </a:rPr>
              <a:t>th</a:t>
            </a:r>
            <a:r>
              <a:rPr lang="en-CA" b="1" dirty="0">
                <a:solidFill>
                  <a:schemeClr val="bg1"/>
                </a:solidFill>
              </a:rPr>
              <a:t>, 2017 Proposed Small Business Taxation</a:t>
            </a:r>
          </a:p>
        </p:txBody>
      </p:sp>
      <p:sp>
        <p:nvSpPr>
          <p:cNvPr id="3" name="Subtitle 2">
            <a:extLst>
              <a:ext uri="{FF2B5EF4-FFF2-40B4-BE49-F238E27FC236}">
                <a16:creationId xmlns:a16="http://schemas.microsoft.com/office/drawing/2014/main" id="{4D0CEC2A-41BE-46EA-BE00-38B144BC3501}"/>
              </a:ext>
            </a:extLst>
          </p:cNvPr>
          <p:cNvSpPr>
            <a:spLocks noGrp="1"/>
          </p:cNvSpPr>
          <p:nvPr>
            <p:ph type="subTitle" idx="1"/>
          </p:nvPr>
        </p:nvSpPr>
        <p:spPr>
          <a:xfrm>
            <a:off x="1519438" y="4766686"/>
            <a:ext cx="9636241" cy="1143000"/>
          </a:xfrm>
        </p:spPr>
        <p:txBody>
          <a:bodyPr/>
          <a:lstStyle/>
          <a:p>
            <a:r>
              <a:rPr lang="en-CA" dirty="0"/>
              <a:t>Dave Faulkner, CLU, CFP</a:t>
            </a:r>
            <a:br>
              <a:rPr lang="en-CA" dirty="0"/>
            </a:br>
            <a:r>
              <a:rPr lang="en-CA" dirty="0"/>
              <a:t>CEO Razor Logic Systems Inc.</a:t>
            </a:r>
            <a:br>
              <a:rPr lang="en-CA" dirty="0"/>
            </a:br>
            <a:r>
              <a:rPr lang="en-CA" dirty="0">
                <a:hlinkClick r:id="rId5"/>
              </a:rPr>
              <a:t>RazorPlan.com</a:t>
            </a:r>
            <a:endParaRPr lang="en-CA" dirty="0"/>
          </a:p>
        </p:txBody>
      </p:sp>
      <p:pic>
        <p:nvPicPr>
          <p:cNvPr id="7" name="Picture 6">
            <a:hlinkClick r:id="rId6" action="ppaction://hlinkfile"/>
            <a:extLst>
              <a:ext uri="{FF2B5EF4-FFF2-40B4-BE49-F238E27FC236}">
                <a16:creationId xmlns:a16="http://schemas.microsoft.com/office/drawing/2014/main" id="{A2D7B639-6D17-43A8-AC29-D099848C0C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6026" y="4766686"/>
            <a:ext cx="3118186" cy="1112572"/>
          </a:xfrm>
          <a:prstGeom prst="rect">
            <a:avLst/>
          </a:prstGeom>
        </p:spPr>
      </p:pic>
      <p:sp>
        <p:nvSpPr>
          <p:cNvPr id="8" name="TextBox 7">
            <a:extLst>
              <a:ext uri="{FF2B5EF4-FFF2-40B4-BE49-F238E27FC236}">
                <a16:creationId xmlns:a16="http://schemas.microsoft.com/office/drawing/2014/main" id="{68C42C22-43B8-4685-9A1D-40CBEE2132A4}"/>
              </a:ext>
            </a:extLst>
          </p:cNvPr>
          <p:cNvSpPr txBox="1"/>
          <p:nvPr/>
        </p:nvSpPr>
        <p:spPr>
          <a:xfrm>
            <a:off x="1519310" y="317378"/>
            <a:ext cx="9453489" cy="1446550"/>
          </a:xfrm>
          <a:prstGeom prst="rect">
            <a:avLst/>
          </a:prstGeom>
          <a:solidFill>
            <a:schemeClr val="accent1">
              <a:lumMod val="20000"/>
              <a:lumOff val="80000"/>
              <a:alpha val="60000"/>
            </a:schemeClr>
          </a:solidFill>
        </p:spPr>
        <p:txBody>
          <a:bodyPr wrap="square" rtlCol="0">
            <a:spAutoFit/>
          </a:bodyPr>
          <a:lstStyle/>
          <a:p>
            <a:pPr algn="ctr"/>
            <a:r>
              <a:rPr lang="en-US" sz="4400" b="1" dirty="0">
                <a:latin typeface="+mj-lt"/>
              </a:rPr>
              <a:t>October 16, 2017 Small Business Rate to change from 10.5% to 9.0%</a:t>
            </a:r>
            <a:endParaRPr lang="en-CA" sz="4400" b="1" dirty="0">
              <a:latin typeface="+mj-lt"/>
            </a:endParaRPr>
          </a:p>
        </p:txBody>
      </p:sp>
    </p:spTree>
    <p:custDataLst>
      <p:tags r:id="rId1"/>
    </p:custDataLst>
    <p:extLst>
      <p:ext uri="{BB962C8B-B14F-4D97-AF65-F5344CB8AC3E}">
        <p14:creationId xmlns:p14="http://schemas.microsoft.com/office/powerpoint/2010/main" val="185593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95E1BF0-8A39-44B3-8FAE-01E3DBF5EA65}"/>
              </a:ext>
            </a:extLst>
          </p:cNvPr>
          <p:cNvSpPr/>
          <p:nvPr/>
        </p:nvSpPr>
        <p:spPr>
          <a:xfrm>
            <a:off x="1364646" y="2412999"/>
            <a:ext cx="3600000" cy="3600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Partial Circle 20">
            <a:extLst>
              <a:ext uri="{FF2B5EF4-FFF2-40B4-BE49-F238E27FC236}">
                <a16:creationId xmlns:a16="http://schemas.microsoft.com/office/drawing/2014/main" id="{192AEA19-761A-4676-B48C-533B59297B3A}"/>
              </a:ext>
            </a:extLst>
          </p:cNvPr>
          <p:cNvSpPr/>
          <p:nvPr/>
        </p:nvSpPr>
        <p:spPr>
          <a:xfrm>
            <a:off x="1364646" y="2408719"/>
            <a:ext cx="3600000" cy="3600000"/>
          </a:xfrm>
          <a:prstGeom prst="pie">
            <a:avLst>
              <a:gd name="adj1" fmla="val 13276026"/>
              <a:gd name="adj2" fmla="val 1914251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 name="Title 1">
            <a:extLst>
              <a:ext uri="{FF2B5EF4-FFF2-40B4-BE49-F238E27FC236}">
                <a16:creationId xmlns:a16="http://schemas.microsoft.com/office/drawing/2014/main" id="{7D69240F-52E1-4988-B3C0-D8CD82475C7D}"/>
              </a:ext>
            </a:extLst>
          </p:cNvPr>
          <p:cNvSpPr>
            <a:spLocks noGrp="1"/>
          </p:cNvSpPr>
          <p:nvPr>
            <p:ph type="title"/>
          </p:nvPr>
        </p:nvSpPr>
        <p:spPr/>
        <p:txBody>
          <a:bodyPr/>
          <a:lstStyle/>
          <a:p>
            <a:r>
              <a:rPr lang="en-CA" dirty="0"/>
              <a:t>July 18</a:t>
            </a:r>
            <a:r>
              <a:rPr lang="en-CA" baseline="30000" dirty="0"/>
              <a:t>th</a:t>
            </a:r>
            <a:r>
              <a:rPr lang="en-CA" dirty="0"/>
              <a:t> Tax Proposals</a:t>
            </a:r>
            <a:br>
              <a:rPr lang="en-CA" dirty="0"/>
            </a:br>
            <a:r>
              <a:rPr lang="en-CA" dirty="0">
                <a:solidFill>
                  <a:schemeClr val="accent1"/>
                </a:solidFill>
              </a:rPr>
              <a:t>2. </a:t>
            </a:r>
            <a:r>
              <a:rPr lang="en-CA" dirty="0"/>
              <a:t>Lifetime Capital Gains Exemption (LCGE)</a:t>
            </a:r>
          </a:p>
        </p:txBody>
      </p:sp>
      <p:sp>
        <p:nvSpPr>
          <p:cNvPr id="7" name="TextBox 6">
            <a:extLst>
              <a:ext uri="{FF2B5EF4-FFF2-40B4-BE49-F238E27FC236}">
                <a16:creationId xmlns:a16="http://schemas.microsoft.com/office/drawing/2014/main" id="{004CDB69-94E2-4AF7-A8E0-D98B6C99CBE8}"/>
              </a:ext>
            </a:extLst>
          </p:cNvPr>
          <p:cNvSpPr txBox="1"/>
          <p:nvPr/>
        </p:nvSpPr>
        <p:spPr>
          <a:xfrm>
            <a:off x="1436453" y="1844347"/>
            <a:ext cx="3456395" cy="461665"/>
          </a:xfrm>
          <a:prstGeom prst="rect">
            <a:avLst/>
          </a:prstGeom>
          <a:noFill/>
        </p:spPr>
        <p:txBody>
          <a:bodyPr wrap="none" rtlCol="0">
            <a:spAutoFit/>
          </a:bodyPr>
          <a:lstStyle/>
          <a:p>
            <a:pPr algn="ctr"/>
            <a:r>
              <a:rPr lang="en-CA" sz="2400" dirty="0"/>
              <a:t>Business: $2,500,000 FMV</a:t>
            </a:r>
          </a:p>
        </p:txBody>
      </p:sp>
      <p:sp>
        <p:nvSpPr>
          <p:cNvPr id="8" name="TextBox 7">
            <a:extLst>
              <a:ext uri="{FF2B5EF4-FFF2-40B4-BE49-F238E27FC236}">
                <a16:creationId xmlns:a16="http://schemas.microsoft.com/office/drawing/2014/main" id="{E1380DAB-1919-4F43-ACD2-B92C22776B9D}"/>
              </a:ext>
            </a:extLst>
          </p:cNvPr>
          <p:cNvSpPr txBox="1"/>
          <p:nvPr/>
        </p:nvSpPr>
        <p:spPr>
          <a:xfrm>
            <a:off x="8622013" y="1844347"/>
            <a:ext cx="1945021" cy="461665"/>
          </a:xfrm>
          <a:prstGeom prst="rect">
            <a:avLst/>
          </a:prstGeom>
          <a:noFill/>
        </p:spPr>
        <p:txBody>
          <a:bodyPr wrap="none" rtlCol="0">
            <a:spAutoFit/>
          </a:bodyPr>
          <a:lstStyle/>
          <a:p>
            <a:pPr algn="ctr"/>
            <a:r>
              <a:rPr lang="en-CA" sz="2400" dirty="0"/>
              <a:t>After LCGE x 2</a:t>
            </a:r>
          </a:p>
        </p:txBody>
      </p:sp>
      <p:sp>
        <p:nvSpPr>
          <p:cNvPr id="16" name="TextBox 15">
            <a:extLst>
              <a:ext uri="{FF2B5EF4-FFF2-40B4-BE49-F238E27FC236}">
                <a16:creationId xmlns:a16="http://schemas.microsoft.com/office/drawing/2014/main" id="{88E5A524-0C8F-453F-82E0-7CF5709561CB}"/>
              </a:ext>
            </a:extLst>
          </p:cNvPr>
          <p:cNvSpPr txBox="1"/>
          <p:nvPr/>
        </p:nvSpPr>
        <p:spPr>
          <a:xfrm>
            <a:off x="2373404" y="4461299"/>
            <a:ext cx="1582484" cy="830997"/>
          </a:xfrm>
          <a:prstGeom prst="rect">
            <a:avLst/>
          </a:prstGeom>
          <a:noFill/>
        </p:spPr>
        <p:txBody>
          <a:bodyPr wrap="none" rtlCol="0">
            <a:spAutoFit/>
          </a:bodyPr>
          <a:lstStyle/>
          <a:p>
            <a:pPr algn="ctr"/>
            <a:r>
              <a:rPr lang="en-CA" sz="2400" dirty="0"/>
              <a:t>$1,875,000</a:t>
            </a:r>
          </a:p>
          <a:p>
            <a:pPr algn="ctr"/>
            <a:r>
              <a:rPr lang="en-CA" sz="2400" dirty="0"/>
              <a:t>After-Tax</a:t>
            </a:r>
          </a:p>
        </p:txBody>
      </p:sp>
      <p:sp>
        <p:nvSpPr>
          <p:cNvPr id="17" name="TextBox 16">
            <a:extLst>
              <a:ext uri="{FF2B5EF4-FFF2-40B4-BE49-F238E27FC236}">
                <a16:creationId xmlns:a16="http://schemas.microsoft.com/office/drawing/2014/main" id="{06998A3B-1CA0-4797-8B8F-AA1F17FCCAFF}"/>
              </a:ext>
            </a:extLst>
          </p:cNvPr>
          <p:cNvSpPr txBox="1"/>
          <p:nvPr/>
        </p:nvSpPr>
        <p:spPr>
          <a:xfrm>
            <a:off x="2260680" y="2614409"/>
            <a:ext cx="1807931" cy="1200329"/>
          </a:xfrm>
          <a:prstGeom prst="rect">
            <a:avLst/>
          </a:prstGeom>
          <a:noFill/>
        </p:spPr>
        <p:txBody>
          <a:bodyPr wrap="none" rtlCol="0">
            <a:spAutoFit/>
          </a:bodyPr>
          <a:lstStyle/>
          <a:p>
            <a:pPr algn="ctr"/>
            <a:r>
              <a:rPr lang="en-CA" sz="2400" dirty="0"/>
              <a:t>$625,000</a:t>
            </a:r>
          </a:p>
          <a:p>
            <a:pPr algn="ctr"/>
            <a:r>
              <a:rPr lang="en-CA" sz="2400" dirty="0"/>
              <a:t>Capital Gains</a:t>
            </a:r>
          </a:p>
          <a:p>
            <a:pPr algn="ctr"/>
            <a:r>
              <a:rPr lang="en-CA" sz="2400" dirty="0"/>
              <a:t>Tax</a:t>
            </a:r>
          </a:p>
        </p:txBody>
      </p:sp>
      <p:sp>
        <p:nvSpPr>
          <p:cNvPr id="29" name="Oval 28">
            <a:extLst>
              <a:ext uri="{FF2B5EF4-FFF2-40B4-BE49-F238E27FC236}">
                <a16:creationId xmlns:a16="http://schemas.microsoft.com/office/drawing/2014/main" id="{A2235772-59A4-48F5-ACBE-F2F17EE6C987}"/>
              </a:ext>
            </a:extLst>
          </p:cNvPr>
          <p:cNvSpPr/>
          <p:nvPr/>
        </p:nvSpPr>
        <p:spPr>
          <a:xfrm>
            <a:off x="7721376" y="2412999"/>
            <a:ext cx="3600000" cy="3600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Partial Circle 29">
            <a:extLst>
              <a:ext uri="{FF2B5EF4-FFF2-40B4-BE49-F238E27FC236}">
                <a16:creationId xmlns:a16="http://schemas.microsoft.com/office/drawing/2014/main" id="{F6050CBA-ACFE-4942-861C-C8E955F66A50}"/>
              </a:ext>
            </a:extLst>
          </p:cNvPr>
          <p:cNvSpPr/>
          <p:nvPr/>
        </p:nvSpPr>
        <p:spPr>
          <a:xfrm>
            <a:off x="7721376" y="2412999"/>
            <a:ext cx="3600000" cy="3600000"/>
          </a:xfrm>
          <a:prstGeom prst="pie">
            <a:avLst>
              <a:gd name="adj1" fmla="val 15166109"/>
              <a:gd name="adj2" fmla="val 1728437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1" name="TextBox 30">
            <a:extLst>
              <a:ext uri="{FF2B5EF4-FFF2-40B4-BE49-F238E27FC236}">
                <a16:creationId xmlns:a16="http://schemas.microsoft.com/office/drawing/2014/main" id="{44F51BDB-F133-4E39-B37A-B5E279D8CBEA}"/>
              </a:ext>
            </a:extLst>
          </p:cNvPr>
          <p:cNvSpPr txBox="1"/>
          <p:nvPr/>
        </p:nvSpPr>
        <p:spPr>
          <a:xfrm>
            <a:off x="8666879" y="4461299"/>
            <a:ext cx="1708994" cy="830997"/>
          </a:xfrm>
          <a:prstGeom prst="rect">
            <a:avLst/>
          </a:prstGeom>
          <a:noFill/>
        </p:spPr>
        <p:txBody>
          <a:bodyPr wrap="none" rtlCol="0">
            <a:spAutoFit/>
          </a:bodyPr>
          <a:lstStyle/>
          <a:p>
            <a:pPr algn="ctr"/>
            <a:r>
              <a:rPr lang="en-CA" sz="2400" dirty="0"/>
              <a:t>$2,292,858</a:t>
            </a:r>
          </a:p>
          <a:p>
            <a:pPr algn="ctr"/>
            <a:r>
              <a:rPr lang="en-CA" sz="2400" dirty="0"/>
              <a:t>Estate Value</a:t>
            </a:r>
          </a:p>
        </p:txBody>
      </p:sp>
      <p:sp>
        <p:nvSpPr>
          <p:cNvPr id="33" name="TextBox 32">
            <a:extLst>
              <a:ext uri="{FF2B5EF4-FFF2-40B4-BE49-F238E27FC236}">
                <a16:creationId xmlns:a16="http://schemas.microsoft.com/office/drawing/2014/main" id="{E85F7F5F-F837-4C12-A2EC-5A552A8D51F3}"/>
              </a:ext>
            </a:extLst>
          </p:cNvPr>
          <p:cNvSpPr txBox="1"/>
          <p:nvPr/>
        </p:nvSpPr>
        <p:spPr>
          <a:xfrm>
            <a:off x="8617410" y="2614409"/>
            <a:ext cx="1807931" cy="1200329"/>
          </a:xfrm>
          <a:prstGeom prst="rect">
            <a:avLst/>
          </a:prstGeom>
          <a:noFill/>
        </p:spPr>
        <p:txBody>
          <a:bodyPr wrap="none" rtlCol="0">
            <a:spAutoFit/>
          </a:bodyPr>
          <a:lstStyle/>
          <a:p>
            <a:pPr algn="ctr"/>
            <a:r>
              <a:rPr lang="en-CA" sz="2400" dirty="0"/>
              <a:t>$207,142</a:t>
            </a:r>
          </a:p>
          <a:p>
            <a:pPr algn="ctr"/>
            <a:r>
              <a:rPr lang="en-CA" sz="2400" dirty="0"/>
              <a:t>Capital Gains</a:t>
            </a:r>
          </a:p>
          <a:p>
            <a:pPr algn="ctr"/>
            <a:r>
              <a:rPr lang="en-CA" sz="2400" dirty="0"/>
              <a:t>Tax</a:t>
            </a:r>
          </a:p>
        </p:txBody>
      </p:sp>
      <p:sp>
        <p:nvSpPr>
          <p:cNvPr id="12" name="TextBox 11">
            <a:extLst>
              <a:ext uri="{FF2B5EF4-FFF2-40B4-BE49-F238E27FC236}">
                <a16:creationId xmlns:a16="http://schemas.microsoft.com/office/drawing/2014/main" id="{471AF5EC-9928-4279-8D31-DF22905C662C}"/>
              </a:ext>
            </a:extLst>
          </p:cNvPr>
          <p:cNvSpPr txBox="1"/>
          <p:nvPr/>
        </p:nvSpPr>
        <p:spPr>
          <a:xfrm>
            <a:off x="5332445" y="5525164"/>
            <a:ext cx="2021131" cy="369332"/>
          </a:xfrm>
          <a:prstGeom prst="rect">
            <a:avLst/>
          </a:prstGeom>
          <a:noFill/>
        </p:spPr>
        <p:txBody>
          <a:bodyPr wrap="none" rtlCol="0">
            <a:spAutoFit/>
          </a:bodyPr>
          <a:lstStyle/>
          <a:p>
            <a:pPr algn="ctr"/>
            <a:r>
              <a:rPr lang="en-CA" dirty="0"/>
              <a:t>$417,858 Tax Saved</a:t>
            </a:r>
          </a:p>
        </p:txBody>
      </p:sp>
      <p:sp>
        <p:nvSpPr>
          <p:cNvPr id="34" name="TextBox 33">
            <a:extLst>
              <a:ext uri="{FF2B5EF4-FFF2-40B4-BE49-F238E27FC236}">
                <a16:creationId xmlns:a16="http://schemas.microsoft.com/office/drawing/2014/main" id="{64220865-0CC2-49AC-AAC4-3CF6414B2737}"/>
              </a:ext>
            </a:extLst>
          </p:cNvPr>
          <p:cNvSpPr txBox="1"/>
          <p:nvPr/>
        </p:nvSpPr>
        <p:spPr>
          <a:xfrm>
            <a:off x="5548435" y="2604067"/>
            <a:ext cx="1589153" cy="369332"/>
          </a:xfrm>
          <a:prstGeom prst="rect">
            <a:avLst/>
          </a:prstGeom>
          <a:noFill/>
        </p:spPr>
        <p:txBody>
          <a:bodyPr wrap="none" rtlCol="0">
            <a:spAutoFit/>
          </a:bodyPr>
          <a:lstStyle/>
          <a:p>
            <a:pPr algn="ctr"/>
            <a:r>
              <a:rPr lang="en-CA" dirty="0"/>
              <a:t>$835,716 LCGE</a:t>
            </a:r>
          </a:p>
        </p:txBody>
      </p:sp>
      <p:pic>
        <p:nvPicPr>
          <p:cNvPr id="9" name="Picture 8">
            <a:extLst>
              <a:ext uri="{FF2B5EF4-FFF2-40B4-BE49-F238E27FC236}">
                <a16:creationId xmlns:a16="http://schemas.microsoft.com/office/drawing/2014/main" id="{C54655FE-0F54-46C7-8B38-43A2A86352EC}"/>
              </a:ext>
            </a:extLst>
          </p:cNvPr>
          <p:cNvPicPr>
            <a:picLocks noChangeAspect="1"/>
          </p:cNvPicPr>
          <p:nvPr/>
        </p:nvPicPr>
        <p:blipFill>
          <a:blip r:embed="rId4"/>
          <a:stretch>
            <a:fillRect/>
          </a:stretch>
        </p:blipFill>
        <p:spPr>
          <a:xfrm>
            <a:off x="5415746" y="3401556"/>
            <a:ext cx="1819275" cy="1695450"/>
          </a:xfrm>
          <a:prstGeom prst="rect">
            <a:avLst/>
          </a:prstGeom>
        </p:spPr>
      </p:pic>
      <p:sp>
        <p:nvSpPr>
          <p:cNvPr id="19" name="TextBox 18">
            <a:extLst>
              <a:ext uri="{FF2B5EF4-FFF2-40B4-BE49-F238E27FC236}">
                <a16:creationId xmlns:a16="http://schemas.microsoft.com/office/drawing/2014/main" id="{B8C7CC93-F1F2-4D84-A3C0-982A3FBBF984}"/>
              </a:ext>
            </a:extLst>
          </p:cNvPr>
          <p:cNvSpPr txBox="1"/>
          <p:nvPr/>
        </p:nvSpPr>
        <p:spPr>
          <a:xfrm>
            <a:off x="8905523" y="6334780"/>
            <a:ext cx="3286477" cy="523220"/>
          </a:xfrm>
          <a:prstGeom prst="rect">
            <a:avLst/>
          </a:prstGeom>
          <a:noFill/>
        </p:spPr>
        <p:txBody>
          <a:bodyPr wrap="none" rtlCol="0">
            <a:spAutoFit/>
          </a:bodyPr>
          <a:lstStyle/>
          <a:p>
            <a:pPr algn="r"/>
            <a:r>
              <a:rPr lang="en-CA" sz="2800" dirty="0">
                <a:solidFill>
                  <a:schemeClr val="bg1"/>
                </a:solidFill>
                <a:latin typeface="+mj-lt"/>
              </a:rPr>
              <a:t>Finance, “This is Bad”</a:t>
            </a:r>
          </a:p>
        </p:txBody>
      </p:sp>
    </p:spTree>
    <p:custDataLst>
      <p:tags r:id="rId1"/>
    </p:custDataLst>
    <p:extLst>
      <p:ext uri="{BB962C8B-B14F-4D97-AF65-F5344CB8AC3E}">
        <p14:creationId xmlns:p14="http://schemas.microsoft.com/office/powerpoint/2010/main" val="149350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heel(1)">
                                      <p:cBhvr>
                                        <p:cTn id="18" dur="2000"/>
                                        <p:tgtEl>
                                          <p:spTgt spid="29"/>
                                        </p:tgtEl>
                                      </p:cBhvr>
                                    </p:animEffect>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9" grpId="0" animBg="1"/>
      <p:bldP spid="30" grpId="0" animBg="1"/>
      <p:bldP spid="31" grpId="0"/>
      <p:bldP spid="33" grpId="0"/>
      <p:bldP spid="12" grpId="0"/>
      <p:bldP spid="34"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95E1BF0-8A39-44B3-8FAE-01E3DBF5EA65}"/>
              </a:ext>
            </a:extLst>
          </p:cNvPr>
          <p:cNvSpPr/>
          <p:nvPr/>
        </p:nvSpPr>
        <p:spPr>
          <a:xfrm>
            <a:off x="1364646" y="2412999"/>
            <a:ext cx="3600000" cy="3600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Partial Circle 20">
            <a:extLst>
              <a:ext uri="{FF2B5EF4-FFF2-40B4-BE49-F238E27FC236}">
                <a16:creationId xmlns:a16="http://schemas.microsoft.com/office/drawing/2014/main" id="{EFA6C3D5-BEC8-4FB4-BE97-AAD648BEC703}"/>
              </a:ext>
            </a:extLst>
          </p:cNvPr>
          <p:cNvSpPr/>
          <p:nvPr/>
        </p:nvSpPr>
        <p:spPr>
          <a:xfrm>
            <a:off x="1364646" y="2408719"/>
            <a:ext cx="3600000" cy="3600000"/>
          </a:xfrm>
          <a:prstGeom prst="pie">
            <a:avLst>
              <a:gd name="adj1" fmla="val 13276026"/>
              <a:gd name="adj2" fmla="val 1914251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 name="Title 1">
            <a:extLst>
              <a:ext uri="{FF2B5EF4-FFF2-40B4-BE49-F238E27FC236}">
                <a16:creationId xmlns:a16="http://schemas.microsoft.com/office/drawing/2014/main" id="{7D69240F-52E1-4988-B3C0-D8CD82475C7D}"/>
              </a:ext>
            </a:extLst>
          </p:cNvPr>
          <p:cNvSpPr>
            <a:spLocks noGrp="1"/>
          </p:cNvSpPr>
          <p:nvPr>
            <p:ph type="title"/>
          </p:nvPr>
        </p:nvSpPr>
        <p:spPr/>
        <p:txBody>
          <a:bodyPr/>
          <a:lstStyle/>
          <a:p>
            <a:r>
              <a:rPr lang="en-CA" dirty="0"/>
              <a:t>July 18</a:t>
            </a:r>
            <a:r>
              <a:rPr lang="en-CA" baseline="30000" dirty="0"/>
              <a:t>th</a:t>
            </a:r>
            <a:r>
              <a:rPr lang="en-CA" dirty="0"/>
              <a:t> Tax Proposals</a:t>
            </a:r>
            <a:br>
              <a:rPr lang="en-CA" dirty="0"/>
            </a:br>
            <a:r>
              <a:rPr lang="en-CA" dirty="0">
                <a:solidFill>
                  <a:schemeClr val="accent1"/>
                </a:solidFill>
              </a:rPr>
              <a:t>2. </a:t>
            </a:r>
            <a:r>
              <a:rPr lang="en-CA" dirty="0"/>
              <a:t>Lifetime Capital Gains Exemption (LCGE)</a:t>
            </a:r>
          </a:p>
        </p:txBody>
      </p:sp>
      <p:sp>
        <p:nvSpPr>
          <p:cNvPr id="7" name="TextBox 6">
            <a:extLst>
              <a:ext uri="{FF2B5EF4-FFF2-40B4-BE49-F238E27FC236}">
                <a16:creationId xmlns:a16="http://schemas.microsoft.com/office/drawing/2014/main" id="{004CDB69-94E2-4AF7-A8E0-D98B6C99CBE8}"/>
              </a:ext>
            </a:extLst>
          </p:cNvPr>
          <p:cNvSpPr txBox="1"/>
          <p:nvPr/>
        </p:nvSpPr>
        <p:spPr>
          <a:xfrm>
            <a:off x="1436453" y="1844347"/>
            <a:ext cx="3456395" cy="461665"/>
          </a:xfrm>
          <a:prstGeom prst="rect">
            <a:avLst/>
          </a:prstGeom>
          <a:noFill/>
        </p:spPr>
        <p:txBody>
          <a:bodyPr wrap="none" rtlCol="0">
            <a:spAutoFit/>
          </a:bodyPr>
          <a:lstStyle/>
          <a:p>
            <a:pPr algn="ctr"/>
            <a:r>
              <a:rPr lang="en-CA" sz="2400" dirty="0"/>
              <a:t>Business: $2,500,000 FMV</a:t>
            </a:r>
          </a:p>
        </p:txBody>
      </p:sp>
      <p:sp>
        <p:nvSpPr>
          <p:cNvPr id="8" name="TextBox 7">
            <a:extLst>
              <a:ext uri="{FF2B5EF4-FFF2-40B4-BE49-F238E27FC236}">
                <a16:creationId xmlns:a16="http://schemas.microsoft.com/office/drawing/2014/main" id="{E1380DAB-1919-4F43-ACD2-B92C22776B9D}"/>
              </a:ext>
            </a:extLst>
          </p:cNvPr>
          <p:cNvSpPr txBox="1"/>
          <p:nvPr/>
        </p:nvSpPr>
        <p:spPr>
          <a:xfrm>
            <a:off x="8622526" y="1844347"/>
            <a:ext cx="1943995" cy="461665"/>
          </a:xfrm>
          <a:prstGeom prst="rect">
            <a:avLst/>
          </a:prstGeom>
          <a:noFill/>
        </p:spPr>
        <p:txBody>
          <a:bodyPr wrap="none" rtlCol="0">
            <a:spAutoFit/>
          </a:bodyPr>
          <a:lstStyle/>
          <a:p>
            <a:pPr algn="ctr"/>
            <a:r>
              <a:rPr lang="en-CA" sz="2400" dirty="0"/>
              <a:t>After LGCE x 3</a:t>
            </a:r>
          </a:p>
        </p:txBody>
      </p:sp>
      <p:sp>
        <p:nvSpPr>
          <p:cNvPr id="16" name="TextBox 15">
            <a:extLst>
              <a:ext uri="{FF2B5EF4-FFF2-40B4-BE49-F238E27FC236}">
                <a16:creationId xmlns:a16="http://schemas.microsoft.com/office/drawing/2014/main" id="{88E5A524-0C8F-453F-82E0-7CF5709561CB}"/>
              </a:ext>
            </a:extLst>
          </p:cNvPr>
          <p:cNvSpPr txBox="1"/>
          <p:nvPr/>
        </p:nvSpPr>
        <p:spPr>
          <a:xfrm>
            <a:off x="2373404" y="4461299"/>
            <a:ext cx="1582484" cy="830997"/>
          </a:xfrm>
          <a:prstGeom prst="rect">
            <a:avLst/>
          </a:prstGeom>
          <a:noFill/>
        </p:spPr>
        <p:txBody>
          <a:bodyPr wrap="none" rtlCol="0">
            <a:spAutoFit/>
          </a:bodyPr>
          <a:lstStyle/>
          <a:p>
            <a:pPr algn="ctr"/>
            <a:r>
              <a:rPr lang="en-CA" sz="2400" dirty="0"/>
              <a:t>$1,875,000</a:t>
            </a:r>
          </a:p>
          <a:p>
            <a:pPr algn="ctr"/>
            <a:r>
              <a:rPr lang="en-CA" sz="2400" dirty="0"/>
              <a:t>After-Tax</a:t>
            </a:r>
          </a:p>
        </p:txBody>
      </p:sp>
      <p:sp>
        <p:nvSpPr>
          <p:cNvPr id="17" name="TextBox 16">
            <a:extLst>
              <a:ext uri="{FF2B5EF4-FFF2-40B4-BE49-F238E27FC236}">
                <a16:creationId xmlns:a16="http://schemas.microsoft.com/office/drawing/2014/main" id="{06998A3B-1CA0-4797-8B8F-AA1F17FCCAFF}"/>
              </a:ext>
            </a:extLst>
          </p:cNvPr>
          <p:cNvSpPr txBox="1"/>
          <p:nvPr/>
        </p:nvSpPr>
        <p:spPr>
          <a:xfrm>
            <a:off x="2260680" y="2614409"/>
            <a:ext cx="1807931" cy="1200329"/>
          </a:xfrm>
          <a:prstGeom prst="rect">
            <a:avLst/>
          </a:prstGeom>
          <a:noFill/>
        </p:spPr>
        <p:txBody>
          <a:bodyPr wrap="none" rtlCol="0">
            <a:spAutoFit/>
          </a:bodyPr>
          <a:lstStyle/>
          <a:p>
            <a:pPr algn="ctr"/>
            <a:r>
              <a:rPr lang="en-CA" sz="2400" dirty="0"/>
              <a:t>$625,000</a:t>
            </a:r>
          </a:p>
          <a:p>
            <a:pPr algn="ctr"/>
            <a:r>
              <a:rPr lang="en-CA" sz="2400" dirty="0"/>
              <a:t>Capital Gains</a:t>
            </a:r>
          </a:p>
          <a:p>
            <a:pPr algn="ctr"/>
            <a:r>
              <a:rPr lang="en-CA" sz="2400" dirty="0"/>
              <a:t>Tax</a:t>
            </a:r>
          </a:p>
        </p:txBody>
      </p:sp>
      <p:sp>
        <p:nvSpPr>
          <p:cNvPr id="29" name="Oval 28">
            <a:extLst>
              <a:ext uri="{FF2B5EF4-FFF2-40B4-BE49-F238E27FC236}">
                <a16:creationId xmlns:a16="http://schemas.microsoft.com/office/drawing/2014/main" id="{A2235772-59A4-48F5-ACBE-F2F17EE6C987}"/>
              </a:ext>
            </a:extLst>
          </p:cNvPr>
          <p:cNvSpPr/>
          <p:nvPr/>
        </p:nvSpPr>
        <p:spPr>
          <a:xfrm>
            <a:off x="7721376" y="2412999"/>
            <a:ext cx="3600000" cy="3600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TextBox 30">
            <a:extLst>
              <a:ext uri="{FF2B5EF4-FFF2-40B4-BE49-F238E27FC236}">
                <a16:creationId xmlns:a16="http://schemas.microsoft.com/office/drawing/2014/main" id="{44F51BDB-F133-4E39-B37A-B5E279D8CBEA}"/>
              </a:ext>
            </a:extLst>
          </p:cNvPr>
          <p:cNvSpPr txBox="1"/>
          <p:nvPr/>
        </p:nvSpPr>
        <p:spPr>
          <a:xfrm>
            <a:off x="8666879" y="4461299"/>
            <a:ext cx="1708994" cy="830997"/>
          </a:xfrm>
          <a:prstGeom prst="rect">
            <a:avLst/>
          </a:prstGeom>
          <a:noFill/>
        </p:spPr>
        <p:txBody>
          <a:bodyPr wrap="none" rtlCol="0">
            <a:spAutoFit/>
          </a:bodyPr>
          <a:lstStyle/>
          <a:p>
            <a:pPr algn="ctr"/>
            <a:r>
              <a:rPr lang="en-CA" sz="2400" dirty="0"/>
              <a:t>$2,500,000</a:t>
            </a:r>
          </a:p>
          <a:p>
            <a:pPr algn="ctr"/>
            <a:r>
              <a:rPr lang="en-CA" sz="2400" dirty="0"/>
              <a:t>Estate Value</a:t>
            </a:r>
          </a:p>
        </p:txBody>
      </p:sp>
      <p:sp>
        <p:nvSpPr>
          <p:cNvPr id="33" name="TextBox 32">
            <a:extLst>
              <a:ext uri="{FF2B5EF4-FFF2-40B4-BE49-F238E27FC236}">
                <a16:creationId xmlns:a16="http://schemas.microsoft.com/office/drawing/2014/main" id="{E85F7F5F-F837-4C12-A2EC-5A552A8D51F3}"/>
              </a:ext>
            </a:extLst>
          </p:cNvPr>
          <p:cNvSpPr txBox="1"/>
          <p:nvPr/>
        </p:nvSpPr>
        <p:spPr>
          <a:xfrm>
            <a:off x="8617410" y="2614409"/>
            <a:ext cx="1807931" cy="1200329"/>
          </a:xfrm>
          <a:prstGeom prst="rect">
            <a:avLst/>
          </a:prstGeom>
          <a:noFill/>
        </p:spPr>
        <p:txBody>
          <a:bodyPr wrap="none" rtlCol="0">
            <a:spAutoFit/>
          </a:bodyPr>
          <a:lstStyle/>
          <a:p>
            <a:pPr algn="ctr"/>
            <a:r>
              <a:rPr lang="en-CA" sz="2400" dirty="0"/>
              <a:t>$0</a:t>
            </a:r>
          </a:p>
          <a:p>
            <a:pPr algn="ctr"/>
            <a:r>
              <a:rPr lang="en-CA" sz="2400" dirty="0"/>
              <a:t>Capital Gains</a:t>
            </a:r>
          </a:p>
          <a:p>
            <a:pPr algn="ctr"/>
            <a:r>
              <a:rPr lang="en-CA" sz="2400" dirty="0"/>
              <a:t>Tax</a:t>
            </a:r>
          </a:p>
        </p:txBody>
      </p:sp>
      <p:sp>
        <p:nvSpPr>
          <p:cNvPr id="12" name="TextBox 11">
            <a:extLst>
              <a:ext uri="{FF2B5EF4-FFF2-40B4-BE49-F238E27FC236}">
                <a16:creationId xmlns:a16="http://schemas.microsoft.com/office/drawing/2014/main" id="{471AF5EC-9928-4279-8D31-DF22905C662C}"/>
              </a:ext>
            </a:extLst>
          </p:cNvPr>
          <p:cNvSpPr txBox="1"/>
          <p:nvPr/>
        </p:nvSpPr>
        <p:spPr>
          <a:xfrm>
            <a:off x="5332446" y="5525164"/>
            <a:ext cx="2021131" cy="369332"/>
          </a:xfrm>
          <a:prstGeom prst="rect">
            <a:avLst/>
          </a:prstGeom>
          <a:noFill/>
        </p:spPr>
        <p:txBody>
          <a:bodyPr wrap="none" rtlCol="0">
            <a:spAutoFit/>
          </a:bodyPr>
          <a:lstStyle/>
          <a:p>
            <a:pPr algn="ctr"/>
            <a:r>
              <a:rPr lang="en-CA" dirty="0"/>
              <a:t>$625,000 Tax Saved</a:t>
            </a:r>
          </a:p>
        </p:txBody>
      </p:sp>
      <p:sp>
        <p:nvSpPr>
          <p:cNvPr id="34" name="TextBox 33">
            <a:extLst>
              <a:ext uri="{FF2B5EF4-FFF2-40B4-BE49-F238E27FC236}">
                <a16:creationId xmlns:a16="http://schemas.microsoft.com/office/drawing/2014/main" id="{64220865-0CC2-49AC-AAC4-3CF6414B2737}"/>
              </a:ext>
            </a:extLst>
          </p:cNvPr>
          <p:cNvSpPr txBox="1"/>
          <p:nvPr/>
        </p:nvSpPr>
        <p:spPr>
          <a:xfrm>
            <a:off x="5548434" y="2604067"/>
            <a:ext cx="1589153" cy="369332"/>
          </a:xfrm>
          <a:prstGeom prst="rect">
            <a:avLst/>
          </a:prstGeom>
          <a:noFill/>
        </p:spPr>
        <p:txBody>
          <a:bodyPr wrap="none" rtlCol="0">
            <a:spAutoFit/>
          </a:bodyPr>
          <a:lstStyle/>
          <a:p>
            <a:pPr algn="ctr"/>
            <a:r>
              <a:rPr lang="en-CA" dirty="0"/>
              <a:t>$835,716 LCGE</a:t>
            </a:r>
          </a:p>
        </p:txBody>
      </p:sp>
      <p:pic>
        <p:nvPicPr>
          <p:cNvPr id="11" name="Picture 10">
            <a:extLst>
              <a:ext uri="{FF2B5EF4-FFF2-40B4-BE49-F238E27FC236}">
                <a16:creationId xmlns:a16="http://schemas.microsoft.com/office/drawing/2014/main" id="{3DD13022-F166-408A-934A-8BF05E04BC29}"/>
              </a:ext>
            </a:extLst>
          </p:cNvPr>
          <p:cNvPicPr>
            <a:picLocks noChangeAspect="1"/>
          </p:cNvPicPr>
          <p:nvPr/>
        </p:nvPicPr>
        <p:blipFill>
          <a:blip r:embed="rId4"/>
          <a:stretch>
            <a:fillRect/>
          </a:stretch>
        </p:blipFill>
        <p:spPr>
          <a:xfrm>
            <a:off x="5122672" y="3282292"/>
            <a:ext cx="2440677" cy="1800000"/>
          </a:xfrm>
          <a:prstGeom prst="rect">
            <a:avLst/>
          </a:prstGeom>
        </p:spPr>
      </p:pic>
      <p:sp>
        <p:nvSpPr>
          <p:cNvPr id="19" name="TextBox 18">
            <a:extLst>
              <a:ext uri="{FF2B5EF4-FFF2-40B4-BE49-F238E27FC236}">
                <a16:creationId xmlns:a16="http://schemas.microsoft.com/office/drawing/2014/main" id="{C5CA9ED0-2D65-431F-8AEF-8B11AB8AF3BB}"/>
              </a:ext>
            </a:extLst>
          </p:cNvPr>
          <p:cNvSpPr txBox="1"/>
          <p:nvPr/>
        </p:nvSpPr>
        <p:spPr>
          <a:xfrm>
            <a:off x="8180837" y="6334780"/>
            <a:ext cx="4011163" cy="523220"/>
          </a:xfrm>
          <a:prstGeom prst="rect">
            <a:avLst/>
          </a:prstGeom>
          <a:noFill/>
        </p:spPr>
        <p:txBody>
          <a:bodyPr wrap="none" rtlCol="0">
            <a:spAutoFit/>
          </a:bodyPr>
          <a:lstStyle/>
          <a:p>
            <a:pPr algn="r"/>
            <a:r>
              <a:rPr lang="en-CA" sz="2800" dirty="0">
                <a:solidFill>
                  <a:schemeClr val="bg1"/>
                </a:solidFill>
                <a:latin typeface="+mj-lt"/>
              </a:rPr>
              <a:t>Finance, “This is Very Bad”</a:t>
            </a:r>
          </a:p>
        </p:txBody>
      </p:sp>
    </p:spTree>
    <p:custDataLst>
      <p:tags r:id="rId1"/>
    </p:custDataLst>
    <p:extLst>
      <p:ext uri="{BB962C8B-B14F-4D97-AF65-F5344CB8AC3E}">
        <p14:creationId xmlns:p14="http://schemas.microsoft.com/office/powerpoint/2010/main" val="355160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500"/>
                            </p:stCondLst>
                            <p:childTnLst>
                              <p:par>
                                <p:cTn id="17" presetID="21" presetClass="entr" presetSubtype="1"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heel(1)">
                                      <p:cBhvr>
                                        <p:cTn id="19" dur="2000"/>
                                        <p:tgtEl>
                                          <p:spTgt spid="29"/>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9" grpId="0" animBg="1"/>
      <p:bldP spid="31" grpId="0"/>
      <p:bldP spid="33" grpId="0"/>
      <p:bldP spid="12" grpId="0"/>
      <p:bldP spid="34"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CFBA-8BDE-445D-8420-A601EB37A2C3}"/>
              </a:ext>
            </a:extLst>
          </p:cNvPr>
          <p:cNvSpPr>
            <a:spLocks noGrp="1"/>
          </p:cNvSpPr>
          <p:nvPr>
            <p:ph type="title"/>
          </p:nvPr>
        </p:nvSpPr>
        <p:spPr/>
        <p:txBody>
          <a:bodyPr/>
          <a:lstStyle/>
          <a:p>
            <a:r>
              <a:rPr lang="en-CA" dirty="0"/>
              <a:t>July 18</a:t>
            </a:r>
            <a:r>
              <a:rPr lang="en-CA" baseline="30000" dirty="0"/>
              <a:t>th</a:t>
            </a:r>
            <a:r>
              <a:rPr lang="en-CA" dirty="0"/>
              <a:t> Tax Proposals</a:t>
            </a:r>
            <a:br>
              <a:rPr lang="en-CA" dirty="0"/>
            </a:br>
            <a:r>
              <a:rPr lang="en-CA" dirty="0">
                <a:solidFill>
                  <a:schemeClr val="accent1"/>
                </a:solidFill>
              </a:rPr>
              <a:t>2. </a:t>
            </a:r>
            <a:r>
              <a:rPr lang="en-CA" dirty="0"/>
              <a:t>Lifetime Capital Gains Exemption (LCGE)</a:t>
            </a:r>
          </a:p>
        </p:txBody>
      </p:sp>
      <p:sp>
        <p:nvSpPr>
          <p:cNvPr id="3" name="Content Placeholder 2">
            <a:extLst>
              <a:ext uri="{FF2B5EF4-FFF2-40B4-BE49-F238E27FC236}">
                <a16:creationId xmlns:a16="http://schemas.microsoft.com/office/drawing/2014/main" id="{F8867341-0904-448B-8589-2095A4DBB788}"/>
              </a:ext>
            </a:extLst>
          </p:cNvPr>
          <p:cNvSpPr>
            <a:spLocks noGrp="1"/>
          </p:cNvSpPr>
          <p:nvPr>
            <p:ph idx="1"/>
          </p:nvPr>
        </p:nvSpPr>
        <p:spPr/>
        <p:txBody>
          <a:bodyPr>
            <a:normAutofit/>
          </a:bodyPr>
          <a:lstStyle/>
          <a:p>
            <a:r>
              <a:rPr lang="en-CA" dirty="0"/>
              <a:t>The 2017 LCGE is $835,716 for qualified small business shares.</a:t>
            </a:r>
          </a:p>
          <a:p>
            <a:r>
              <a:rPr lang="en-CA" dirty="0"/>
              <a:t>Section 110.6 of the ITA governs eligibility.</a:t>
            </a:r>
          </a:p>
          <a:p>
            <a:r>
              <a:rPr lang="en-CA" dirty="0"/>
              <a:t>Proposed measures include:</a:t>
            </a:r>
          </a:p>
          <a:p>
            <a:pPr marL="622800" indent="-457200">
              <a:buFont typeface="Wingdings" panose="05000000000000000000" pitchFamily="2" charset="2"/>
              <a:buChar char="§"/>
            </a:pPr>
            <a:r>
              <a:rPr lang="en-CA" dirty="0"/>
              <a:t>No LCGE for anyone under age 17 by the end of the previous tax year.</a:t>
            </a:r>
          </a:p>
          <a:p>
            <a:pPr marL="622800" indent="-457200">
              <a:buFont typeface="Wingdings" panose="05000000000000000000" pitchFamily="2" charset="2"/>
              <a:buChar char="§"/>
            </a:pPr>
            <a:r>
              <a:rPr lang="en-CA" dirty="0"/>
              <a:t>No LCGE for disposition of property that is included in split income.</a:t>
            </a:r>
          </a:p>
          <a:p>
            <a:pPr marL="622800" indent="-457200">
              <a:buFont typeface="Wingdings" panose="05000000000000000000" pitchFamily="2" charset="2"/>
              <a:buChar char="§"/>
            </a:pPr>
            <a:r>
              <a:rPr lang="en-US" dirty="0"/>
              <a:t>No LCGE on gains accrued while property was held by a family trust.</a:t>
            </a:r>
            <a:endParaRPr lang="en-CA" dirty="0"/>
          </a:p>
          <a:p>
            <a:pPr marL="0" indent="0">
              <a:buNone/>
            </a:pPr>
            <a:r>
              <a:rPr lang="en-CA" dirty="0"/>
              <a:t>Changes apply to dispositions after 2017, with some grandfathering rules for 2018 dispositions except where there are trust beneficiaries.</a:t>
            </a:r>
          </a:p>
          <a:p>
            <a:pPr marL="0" indent="0">
              <a:buNone/>
            </a:pPr>
            <a:r>
              <a:rPr lang="en-CA" i="1" dirty="0"/>
              <a:t>Very complex set of rules.</a:t>
            </a:r>
          </a:p>
        </p:txBody>
      </p:sp>
    </p:spTree>
    <p:custDataLst>
      <p:tags r:id="rId1"/>
    </p:custDataLst>
    <p:extLst>
      <p:ext uri="{BB962C8B-B14F-4D97-AF65-F5344CB8AC3E}">
        <p14:creationId xmlns:p14="http://schemas.microsoft.com/office/powerpoint/2010/main" val="173019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500"/>
                                        <p:tgtEl>
                                          <p:spTgt spid="3">
                                            <p:txEl>
                                              <p:pRg st="3" end="3"/>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left)">
                                      <p:cBhvr>
                                        <p:cTn id="19" dur="500"/>
                                        <p:tgtEl>
                                          <p:spTgt spid="3">
                                            <p:txEl>
                                              <p:pRg st="5" end="5"/>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left)">
                                      <p:cBhvr>
                                        <p:cTn id="23" dur="500"/>
                                        <p:tgtEl>
                                          <p:spTgt spid="3">
                                            <p:txEl>
                                              <p:pRg st="6" end="6"/>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left)">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3ED8-C8BF-458B-859C-9A355A882110}"/>
              </a:ext>
            </a:extLst>
          </p:cNvPr>
          <p:cNvSpPr>
            <a:spLocks noGrp="1"/>
          </p:cNvSpPr>
          <p:nvPr>
            <p:ph type="title"/>
          </p:nvPr>
        </p:nvSpPr>
        <p:spPr/>
        <p:txBody>
          <a:bodyPr/>
          <a:lstStyle/>
          <a:p>
            <a:r>
              <a:rPr lang="en-CA" dirty="0"/>
              <a:t>After October 16</a:t>
            </a:r>
            <a:r>
              <a:rPr lang="en-CA" baseline="30000" dirty="0"/>
              <a:t>th</a:t>
            </a:r>
            <a:br>
              <a:rPr lang="en-CA" dirty="0"/>
            </a:br>
            <a:r>
              <a:rPr lang="en-CA" dirty="0">
                <a:solidFill>
                  <a:schemeClr val="accent1"/>
                </a:solidFill>
              </a:rPr>
              <a:t>2. </a:t>
            </a:r>
            <a:r>
              <a:rPr lang="en-CA" dirty="0"/>
              <a:t>Lifetime Capital Gains Exemption (LCGE)</a:t>
            </a:r>
          </a:p>
        </p:txBody>
      </p:sp>
      <p:sp>
        <p:nvSpPr>
          <p:cNvPr id="3" name="Content Placeholder 2">
            <a:extLst>
              <a:ext uri="{FF2B5EF4-FFF2-40B4-BE49-F238E27FC236}">
                <a16:creationId xmlns:a16="http://schemas.microsoft.com/office/drawing/2014/main" id="{FE146C90-8666-4C0A-B571-B30CA6AFB411}"/>
              </a:ext>
            </a:extLst>
          </p:cNvPr>
          <p:cNvSpPr>
            <a:spLocks noGrp="1"/>
          </p:cNvSpPr>
          <p:nvPr>
            <p:ph sz="half" idx="1"/>
          </p:nvPr>
        </p:nvSpPr>
        <p:spPr>
          <a:xfrm>
            <a:off x="1097279" y="1845734"/>
            <a:ext cx="5722162" cy="4023360"/>
          </a:xfrm>
        </p:spPr>
        <p:txBody>
          <a:bodyPr/>
          <a:lstStyle/>
          <a:p>
            <a:r>
              <a:rPr lang="en-CA" dirty="0"/>
              <a:t>Submissions focused on:</a:t>
            </a:r>
          </a:p>
          <a:p>
            <a:pPr marL="360000" indent="-360000">
              <a:buFont typeface="Wingdings" panose="05000000000000000000" pitchFamily="2" charset="2"/>
              <a:buChar char="§"/>
            </a:pPr>
            <a:r>
              <a:rPr lang="en-CA" dirty="0"/>
              <a:t>The impact on intergenerational transfers of family owned businesses.</a:t>
            </a:r>
          </a:p>
          <a:p>
            <a:pPr marL="360000" indent="-360000">
              <a:buFont typeface="Wingdings" panose="05000000000000000000" pitchFamily="2" charset="2"/>
              <a:buChar char="§"/>
            </a:pPr>
            <a:r>
              <a:rPr lang="en-CA" dirty="0"/>
              <a:t>The impact on family owned farm corporations.</a:t>
            </a:r>
          </a:p>
          <a:p>
            <a:pPr marL="0" indent="0">
              <a:buNone/>
            </a:pPr>
            <a:r>
              <a:rPr lang="en-CA" dirty="0"/>
              <a:t>New measures will…</a:t>
            </a:r>
          </a:p>
          <a:p>
            <a:pPr marL="360000" indent="-360000">
              <a:buFont typeface="Wingdings" panose="05000000000000000000" pitchFamily="2" charset="2"/>
              <a:buChar char="§"/>
            </a:pPr>
            <a:r>
              <a:rPr lang="en-CA" dirty="0"/>
              <a:t>Will </a:t>
            </a:r>
            <a:r>
              <a:rPr lang="en-CA" b="1" dirty="0"/>
              <a:t>NOT</a:t>
            </a:r>
            <a:r>
              <a:rPr lang="en-CA" dirty="0"/>
              <a:t> proceed with the changes announced.</a:t>
            </a:r>
          </a:p>
        </p:txBody>
      </p:sp>
      <p:pic>
        <p:nvPicPr>
          <p:cNvPr id="8" name="Content Placeholder 6">
            <a:extLst>
              <a:ext uri="{FF2B5EF4-FFF2-40B4-BE49-F238E27FC236}">
                <a16:creationId xmlns:a16="http://schemas.microsoft.com/office/drawing/2014/main" id="{0CB986DF-1C34-47D9-A4CA-CFE6153598FC}"/>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7354013" y="1845734"/>
            <a:ext cx="3816000" cy="3598508"/>
          </a:xfrm>
        </p:spPr>
      </p:pic>
    </p:spTree>
    <p:custDataLst>
      <p:tags r:id="rId1"/>
    </p:custDataLst>
    <p:extLst>
      <p:ext uri="{BB962C8B-B14F-4D97-AF65-F5344CB8AC3E}">
        <p14:creationId xmlns:p14="http://schemas.microsoft.com/office/powerpoint/2010/main" val="205236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a:extLst>
              <a:ext uri="{FF2B5EF4-FFF2-40B4-BE49-F238E27FC236}">
                <a16:creationId xmlns:a16="http://schemas.microsoft.com/office/drawing/2014/main" id="{00000000-0008-0000-0D00-00000E000000}"/>
              </a:ext>
            </a:extLst>
          </p:cNvPr>
          <p:cNvSpPr txBox="1"/>
          <p:nvPr/>
        </p:nvSpPr>
        <p:spPr>
          <a:xfrm>
            <a:off x="6659236" y="2295525"/>
            <a:ext cx="2012859" cy="342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CA" sz="1600" dirty="0"/>
              <a:t>Last Will &amp; Testament</a:t>
            </a:r>
          </a:p>
        </p:txBody>
      </p:sp>
      <p:sp>
        <p:nvSpPr>
          <p:cNvPr id="2" name="Title 1">
            <a:extLst>
              <a:ext uri="{FF2B5EF4-FFF2-40B4-BE49-F238E27FC236}">
                <a16:creationId xmlns:a16="http://schemas.microsoft.com/office/drawing/2014/main" id="{8C9FCFBA-8BDE-445D-8420-A601EB37A2C3}"/>
              </a:ext>
            </a:extLst>
          </p:cNvPr>
          <p:cNvSpPr>
            <a:spLocks noGrp="1"/>
          </p:cNvSpPr>
          <p:nvPr>
            <p:ph type="title"/>
          </p:nvPr>
        </p:nvSpPr>
        <p:spPr/>
        <p:txBody>
          <a:bodyPr/>
          <a:lstStyle/>
          <a:p>
            <a:r>
              <a:rPr lang="en-CA" dirty="0"/>
              <a:t>July 18</a:t>
            </a:r>
            <a:r>
              <a:rPr lang="en-CA" baseline="30000" dirty="0"/>
              <a:t>th</a:t>
            </a:r>
            <a:r>
              <a:rPr lang="en-CA" dirty="0"/>
              <a:t> Tax Proposals</a:t>
            </a:r>
            <a:br>
              <a:rPr lang="en-CA" dirty="0"/>
            </a:br>
            <a:r>
              <a:rPr lang="en-CA" dirty="0">
                <a:solidFill>
                  <a:schemeClr val="accent1"/>
                </a:solidFill>
              </a:rPr>
              <a:t>3. </a:t>
            </a:r>
            <a:r>
              <a:rPr lang="en-CA" dirty="0"/>
              <a:t>Conversion of Income to Capital Gains</a:t>
            </a:r>
          </a:p>
        </p:txBody>
      </p:sp>
      <p:cxnSp>
        <p:nvCxnSpPr>
          <p:cNvPr id="4" name="Straight Arrow Connector 3">
            <a:extLst>
              <a:ext uri="{FF2B5EF4-FFF2-40B4-BE49-F238E27FC236}">
                <a16:creationId xmlns:a16="http://schemas.microsoft.com/office/drawing/2014/main" id="{00000000-0008-0000-0D00-000013000000}"/>
              </a:ext>
            </a:extLst>
          </p:cNvPr>
          <p:cNvCxnSpPr>
            <a:cxnSpLocks/>
          </p:cNvCxnSpPr>
          <p:nvPr/>
        </p:nvCxnSpPr>
        <p:spPr>
          <a:xfrm>
            <a:off x="7221212" y="6134416"/>
            <a:ext cx="2531180" cy="0"/>
          </a:xfrm>
          <a:prstGeom prst="straightConnector1">
            <a:avLst/>
          </a:prstGeom>
          <a:ln>
            <a:solidFill>
              <a:schemeClr val="bg1">
                <a:lumMod val="50000"/>
              </a:schemeClr>
            </a:solidFill>
            <a:prstDash val="dash"/>
            <a:tailEnd type="arrow"/>
          </a:ln>
        </p:spPr>
        <p:style>
          <a:lnRef idx="2">
            <a:schemeClr val="dk1"/>
          </a:lnRef>
          <a:fillRef idx="0">
            <a:schemeClr val="dk1"/>
          </a:fillRef>
          <a:effectRef idx="1">
            <a:schemeClr val="dk1"/>
          </a:effectRef>
          <a:fontRef idx="minor">
            <a:schemeClr val="tx1"/>
          </a:fontRef>
        </p:style>
      </p:cxnSp>
      <p:cxnSp>
        <p:nvCxnSpPr>
          <p:cNvPr id="6" name="Straight Arrow Connector 5">
            <a:extLst>
              <a:ext uri="{FF2B5EF4-FFF2-40B4-BE49-F238E27FC236}">
                <a16:creationId xmlns:a16="http://schemas.microsoft.com/office/drawing/2014/main" id="{00000000-0008-0000-0D00-00002D000000}"/>
              </a:ext>
            </a:extLst>
          </p:cNvPr>
          <p:cNvCxnSpPr>
            <a:cxnSpLocks/>
            <a:stCxn id="10" idx="3"/>
            <a:endCxn id="11" idx="0"/>
          </p:cNvCxnSpPr>
          <p:nvPr/>
        </p:nvCxnSpPr>
        <p:spPr>
          <a:xfrm flipH="1">
            <a:off x="6297287" y="3305175"/>
            <a:ext cx="1523" cy="230604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Curved Connector 29">
            <a:extLst>
              <a:ext uri="{FF2B5EF4-FFF2-40B4-BE49-F238E27FC236}">
                <a16:creationId xmlns:a16="http://schemas.microsoft.com/office/drawing/2014/main" id="{00000000-0008-0000-0D00-00001E000000}"/>
              </a:ext>
            </a:extLst>
          </p:cNvPr>
          <p:cNvCxnSpPr>
            <a:cxnSpLocks/>
            <a:stCxn id="11" idx="3"/>
          </p:cNvCxnSpPr>
          <p:nvPr/>
        </p:nvCxnSpPr>
        <p:spPr>
          <a:xfrm flipV="1">
            <a:off x="7173587" y="3014662"/>
            <a:ext cx="2695574" cy="2877548"/>
          </a:xfrm>
          <a:prstGeom prst="curvedConnector2">
            <a:avLst/>
          </a:prstGeom>
          <a:ln>
            <a:solidFill>
              <a:schemeClr val="tx1">
                <a:lumMod val="50000"/>
                <a:lumOff val="50000"/>
              </a:schemeClr>
            </a:solidFill>
            <a:prstDash val="dash"/>
            <a:tailEnd type="arrow"/>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00000000-0008-0000-0D00-00000D000000}"/>
              </a:ext>
            </a:extLst>
          </p:cNvPr>
          <p:cNvCxnSpPr>
            <a:cxnSpLocks/>
            <a:stCxn id="10" idx="5"/>
            <a:endCxn id="12" idx="2"/>
          </p:cNvCxnSpPr>
          <p:nvPr/>
        </p:nvCxnSpPr>
        <p:spPr>
          <a:xfrm>
            <a:off x="6737722" y="2576513"/>
            <a:ext cx="195986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Isosceles Triangle 9">
            <a:extLst>
              <a:ext uri="{FF2B5EF4-FFF2-40B4-BE49-F238E27FC236}">
                <a16:creationId xmlns:a16="http://schemas.microsoft.com/office/drawing/2014/main" id="{00000000-0008-0000-0D00-000008000000}"/>
              </a:ext>
            </a:extLst>
          </p:cNvPr>
          <p:cNvSpPr/>
          <p:nvPr/>
        </p:nvSpPr>
        <p:spPr>
          <a:xfrm>
            <a:off x="5420986" y="1847850"/>
            <a:ext cx="1755648" cy="1457325"/>
          </a:xfrm>
          <a:prstGeom prst="triangle">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CA" sz="2000" dirty="0"/>
              <a:t>Estate </a:t>
            </a:r>
          </a:p>
        </p:txBody>
      </p:sp>
      <p:sp>
        <p:nvSpPr>
          <p:cNvPr id="11" name="Rectangle 10">
            <a:extLst>
              <a:ext uri="{FF2B5EF4-FFF2-40B4-BE49-F238E27FC236}">
                <a16:creationId xmlns:a16="http://schemas.microsoft.com/office/drawing/2014/main" id="{00000000-0008-0000-0D00-000009000000}"/>
              </a:ext>
            </a:extLst>
          </p:cNvPr>
          <p:cNvSpPr/>
          <p:nvPr/>
        </p:nvSpPr>
        <p:spPr>
          <a:xfrm>
            <a:off x="5420987" y="5611222"/>
            <a:ext cx="1752600" cy="561975"/>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CA" sz="2000" dirty="0"/>
              <a:t>Corporation</a:t>
            </a:r>
          </a:p>
          <a:p>
            <a:pPr algn="ctr"/>
            <a:r>
              <a:rPr lang="en-CA" sz="1400" dirty="0"/>
              <a:t>$1,000,000</a:t>
            </a:r>
          </a:p>
        </p:txBody>
      </p:sp>
      <p:sp>
        <p:nvSpPr>
          <p:cNvPr id="12" name="Oval 11">
            <a:extLst>
              <a:ext uri="{FF2B5EF4-FFF2-40B4-BE49-F238E27FC236}">
                <a16:creationId xmlns:a16="http://schemas.microsoft.com/office/drawing/2014/main" id="{00000000-0008-0000-0D00-00000A000000}"/>
              </a:ext>
            </a:extLst>
          </p:cNvPr>
          <p:cNvSpPr/>
          <p:nvPr/>
        </p:nvSpPr>
        <p:spPr>
          <a:xfrm>
            <a:off x="8697586" y="2133600"/>
            <a:ext cx="2343150" cy="885825"/>
          </a:xfrm>
          <a:prstGeom prst="ellipse">
            <a:avLst/>
          </a:prstGeom>
        </p:spPr>
        <p:style>
          <a:lnRef idx="0">
            <a:schemeClr val="accent5"/>
          </a:lnRef>
          <a:fillRef idx="3">
            <a:schemeClr val="accent5"/>
          </a:fillRef>
          <a:effectRef idx="3">
            <a:schemeClr val="accent5"/>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CA" sz="2000" dirty="0"/>
              <a:t>Beneficiaries</a:t>
            </a:r>
          </a:p>
        </p:txBody>
      </p:sp>
      <p:grpSp>
        <p:nvGrpSpPr>
          <p:cNvPr id="16" name="Group 15">
            <a:extLst>
              <a:ext uri="{FF2B5EF4-FFF2-40B4-BE49-F238E27FC236}">
                <a16:creationId xmlns:a16="http://schemas.microsoft.com/office/drawing/2014/main" id="{00000000-0008-0000-0D00-000023000000}"/>
              </a:ext>
            </a:extLst>
          </p:cNvPr>
          <p:cNvGrpSpPr/>
          <p:nvPr/>
        </p:nvGrpSpPr>
        <p:grpSpPr>
          <a:xfrm>
            <a:off x="9774970" y="4981890"/>
            <a:ext cx="876300" cy="1219200"/>
            <a:chOff x="4762499" y="3771900"/>
            <a:chExt cx="876300" cy="1219200"/>
          </a:xfrm>
        </p:grpSpPr>
        <p:sp>
          <p:nvSpPr>
            <p:cNvPr id="18" name="Rectangle 17">
              <a:extLst>
                <a:ext uri="{FF2B5EF4-FFF2-40B4-BE49-F238E27FC236}">
                  <a16:creationId xmlns:a16="http://schemas.microsoft.com/office/drawing/2014/main" id="{00000000-0008-0000-0D00-000024000000}"/>
                </a:ext>
              </a:extLst>
            </p:cNvPr>
            <p:cNvSpPr/>
            <p:nvPr/>
          </p:nvSpPr>
          <p:spPr>
            <a:xfrm>
              <a:off x="4762499" y="3771900"/>
              <a:ext cx="876300" cy="1219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CA" sz="1100" dirty="0"/>
                <a:t>T1</a:t>
              </a:r>
            </a:p>
            <a:p>
              <a:pPr algn="ctr"/>
              <a:r>
                <a:rPr lang="en-CA" sz="1100" dirty="0"/>
                <a:t>Terminal</a:t>
              </a:r>
            </a:p>
            <a:p>
              <a:pPr algn="ctr"/>
              <a:r>
                <a:rPr lang="en-CA" sz="1100" dirty="0"/>
                <a:t>Return</a:t>
              </a:r>
            </a:p>
          </p:txBody>
        </p:sp>
        <p:pic>
          <p:nvPicPr>
            <p:cNvPr id="19" name="Picture 18" descr="Canada Revenue Agency">
              <a:extLst>
                <a:ext uri="{FF2B5EF4-FFF2-40B4-BE49-F238E27FC236}">
                  <a16:creationId xmlns:a16="http://schemas.microsoft.com/office/drawing/2014/main" id="{00000000-0008-0000-0D00-0000250000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r="83916" b="-15000"/>
            <a:stretch/>
          </p:blipFill>
          <p:spPr bwMode="auto">
            <a:xfrm>
              <a:off x="4981574" y="3876674"/>
              <a:ext cx="438150" cy="21907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53">
            <a:extLst>
              <a:ext uri="{FF2B5EF4-FFF2-40B4-BE49-F238E27FC236}">
                <a16:creationId xmlns:a16="http://schemas.microsoft.com/office/drawing/2014/main" id="{00000000-0008-0000-0D00-000036000000}"/>
              </a:ext>
            </a:extLst>
          </p:cNvPr>
          <p:cNvSpPr txBox="1"/>
          <p:nvPr/>
        </p:nvSpPr>
        <p:spPr>
          <a:xfrm>
            <a:off x="1212895" y="4167447"/>
            <a:ext cx="3463635" cy="1424043"/>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600" dirty="0"/>
              <a:t>In order to get the assets into the hands of the beneficiaries, the Corporation must distribute either cash or the assets from the corporation to the estate (or heirs) in the form of dividends.</a:t>
            </a:r>
          </a:p>
        </p:txBody>
      </p:sp>
      <p:sp>
        <p:nvSpPr>
          <p:cNvPr id="20" name="TextBox 19">
            <a:extLst>
              <a:ext uri="{FF2B5EF4-FFF2-40B4-BE49-F238E27FC236}">
                <a16:creationId xmlns:a16="http://schemas.microsoft.com/office/drawing/2014/main" id="{D4AF075E-5E66-4F87-A4BF-DA9364A30DDF}"/>
              </a:ext>
            </a:extLst>
          </p:cNvPr>
          <p:cNvSpPr txBox="1"/>
          <p:nvPr/>
        </p:nvSpPr>
        <p:spPr>
          <a:xfrm>
            <a:off x="1097280" y="1972270"/>
            <a:ext cx="2199385" cy="646331"/>
          </a:xfrm>
          <a:prstGeom prst="rect">
            <a:avLst/>
          </a:prstGeom>
          <a:noFill/>
        </p:spPr>
        <p:txBody>
          <a:bodyPr wrap="none" rtlCol="0">
            <a:spAutoFit/>
          </a:bodyPr>
          <a:lstStyle/>
          <a:p>
            <a:r>
              <a:rPr lang="en-US" dirty="0"/>
              <a:t>Redemption Planning</a:t>
            </a:r>
          </a:p>
          <a:p>
            <a:r>
              <a:rPr lang="en-US" dirty="0"/>
              <a:t>164(6) of the ITA</a:t>
            </a:r>
            <a:endParaRPr lang="en-CA" dirty="0"/>
          </a:p>
        </p:txBody>
      </p:sp>
      <p:sp>
        <p:nvSpPr>
          <p:cNvPr id="21" name="TextBox 20">
            <a:extLst>
              <a:ext uri="{FF2B5EF4-FFF2-40B4-BE49-F238E27FC236}">
                <a16:creationId xmlns:a16="http://schemas.microsoft.com/office/drawing/2014/main" id="{4770B5F6-D135-41EA-A733-9C653CABA2C9}"/>
              </a:ext>
            </a:extLst>
          </p:cNvPr>
          <p:cNvSpPr txBox="1"/>
          <p:nvPr/>
        </p:nvSpPr>
        <p:spPr>
          <a:xfrm>
            <a:off x="1097280" y="2797343"/>
            <a:ext cx="3463636" cy="1015663"/>
          </a:xfrm>
          <a:prstGeom prst="rect">
            <a:avLst/>
          </a:prstGeom>
          <a:solidFill>
            <a:schemeClr val="accent1">
              <a:lumMod val="20000"/>
              <a:lumOff val="80000"/>
            </a:schemeClr>
          </a:solidFill>
        </p:spPr>
        <p:txBody>
          <a:bodyPr wrap="square" rtlCol="0">
            <a:spAutoFit/>
          </a:bodyPr>
          <a:lstStyle/>
          <a:p>
            <a:r>
              <a:rPr lang="en-CA" sz="2000" dirty="0"/>
              <a:t>Fail to complete transaction within 12 months of death, pay both taxes, $670,000!</a:t>
            </a:r>
          </a:p>
        </p:txBody>
      </p:sp>
      <p:sp>
        <p:nvSpPr>
          <p:cNvPr id="24" name="TextBox 23">
            <a:extLst>
              <a:ext uri="{FF2B5EF4-FFF2-40B4-BE49-F238E27FC236}">
                <a16:creationId xmlns:a16="http://schemas.microsoft.com/office/drawing/2014/main" id="{62BEA20B-A18B-46A3-9D51-9018C17FB75F}"/>
              </a:ext>
            </a:extLst>
          </p:cNvPr>
          <p:cNvSpPr txBox="1"/>
          <p:nvPr/>
        </p:nvSpPr>
        <p:spPr>
          <a:xfrm>
            <a:off x="7419063" y="5869908"/>
            <a:ext cx="2298771" cy="307777"/>
          </a:xfrm>
          <a:prstGeom prst="rect">
            <a:avLst/>
          </a:prstGeom>
          <a:noFill/>
        </p:spPr>
        <p:txBody>
          <a:bodyPr wrap="none" rtlCol="0">
            <a:spAutoFit/>
          </a:bodyPr>
          <a:lstStyle/>
          <a:p>
            <a:pPr algn="r"/>
            <a:r>
              <a:rPr lang="en-CA" sz="1400" dirty="0">
                <a:solidFill>
                  <a:srgbClr val="FF0000"/>
                </a:solidFill>
              </a:rPr>
              <a:t>Tax on Capital Gain $250,000</a:t>
            </a:r>
          </a:p>
        </p:txBody>
      </p:sp>
      <p:sp>
        <p:nvSpPr>
          <p:cNvPr id="25" name="TextBox 24">
            <a:extLst>
              <a:ext uri="{FF2B5EF4-FFF2-40B4-BE49-F238E27FC236}">
                <a16:creationId xmlns:a16="http://schemas.microsoft.com/office/drawing/2014/main" id="{5AC95D5D-5A20-4BDE-8804-BDA5C1ABE4D0}"/>
              </a:ext>
            </a:extLst>
          </p:cNvPr>
          <p:cNvSpPr txBox="1"/>
          <p:nvPr/>
        </p:nvSpPr>
        <p:spPr>
          <a:xfrm>
            <a:off x="7813273" y="4688333"/>
            <a:ext cx="1309974" cy="738664"/>
          </a:xfrm>
          <a:prstGeom prst="rect">
            <a:avLst/>
          </a:prstGeom>
          <a:noFill/>
        </p:spPr>
        <p:txBody>
          <a:bodyPr wrap="none" rtlCol="0">
            <a:spAutoFit/>
          </a:bodyPr>
          <a:lstStyle/>
          <a:p>
            <a:pPr algn="r"/>
            <a:r>
              <a:rPr lang="en-CA" sz="1400" dirty="0">
                <a:solidFill>
                  <a:srgbClr val="FF0000"/>
                </a:solidFill>
              </a:rPr>
              <a:t>Tax on</a:t>
            </a:r>
          </a:p>
          <a:p>
            <a:pPr algn="r"/>
            <a:r>
              <a:rPr lang="en-CA" sz="1400" dirty="0">
                <a:solidFill>
                  <a:srgbClr val="FF0000"/>
                </a:solidFill>
              </a:rPr>
              <a:t>Dividends     </a:t>
            </a:r>
          </a:p>
          <a:p>
            <a:pPr algn="r"/>
            <a:r>
              <a:rPr lang="en-CA" sz="1400" dirty="0">
                <a:solidFill>
                  <a:srgbClr val="FF0000"/>
                </a:solidFill>
              </a:rPr>
              <a:t>$420,000           </a:t>
            </a:r>
          </a:p>
        </p:txBody>
      </p:sp>
      <p:sp>
        <p:nvSpPr>
          <p:cNvPr id="22" name="TextBox 21">
            <a:extLst>
              <a:ext uri="{FF2B5EF4-FFF2-40B4-BE49-F238E27FC236}">
                <a16:creationId xmlns:a16="http://schemas.microsoft.com/office/drawing/2014/main" id="{801750C8-4B48-42BD-9DB6-8C09FEF06604}"/>
              </a:ext>
            </a:extLst>
          </p:cNvPr>
          <p:cNvSpPr txBox="1"/>
          <p:nvPr/>
        </p:nvSpPr>
        <p:spPr>
          <a:xfrm>
            <a:off x="8665202" y="6334780"/>
            <a:ext cx="3526798" cy="523220"/>
          </a:xfrm>
          <a:prstGeom prst="rect">
            <a:avLst/>
          </a:prstGeom>
          <a:noFill/>
        </p:spPr>
        <p:txBody>
          <a:bodyPr wrap="none" rtlCol="0">
            <a:spAutoFit/>
          </a:bodyPr>
          <a:lstStyle/>
          <a:p>
            <a:pPr algn="r"/>
            <a:r>
              <a:rPr lang="en-CA" sz="2800" dirty="0">
                <a:solidFill>
                  <a:schemeClr val="bg1"/>
                </a:solidFill>
                <a:latin typeface="+mj-lt"/>
              </a:rPr>
              <a:t>Finance, “This is Good”</a:t>
            </a:r>
          </a:p>
        </p:txBody>
      </p:sp>
    </p:spTree>
    <p:custDataLst>
      <p:tags r:id="rId1"/>
    </p:custDataLst>
    <p:extLst>
      <p:ext uri="{BB962C8B-B14F-4D97-AF65-F5344CB8AC3E}">
        <p14:creationId xmlns:p14="http://schemas.microsoft.com/office/powerpoint/2010/main" val="166748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par>
                                <p:cTn id="39" presetID="22" presetClass="entr" presetSubtype="8" fill="hold" grpId="0" nodeType="withEffect">
                                  <p:stCondLst>
                                    <p:cond delay="25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par>
                          <p:cTn id="42" fill="hold">
                            <p:stCondLst>
                              <p:cond delay="750"/>
                            </p:stCondLst>
                            <p:childTnLst>
                              <p:par>
                                <p:cTn id="43" presetID="10" presetClass="entr" presetSubtype="0" fill="hold" grpId="0" nodeType="afterEffect">
                                  <p:stCondLst>
                                    <p:cond delay="25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par>
                          <p:cTn id="46" fill="hold">
                            <p:stCondLst>
                              <p:cond delay="1500"/>
                            </p:stCondLst>
                            <p:childTnLst>
                              <p:par>
                                <p:cTn id="47" presetID="22" presetClass="entr" presetSubtype="4"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par>
                          <p:cTn id="50" fill="hold">
                            <p:stCondLst>
                              <p:cond delay="2000"/>
                            </p:stCondLst>
                            <p:childTnLst>
                              <p:par>
                                <p:cTn id="51" presetID="22" presetClass="entr" presetSubtype="8" fill="hold" grpId="0" nodeType="afterEffect">
                                  <p:stCondLst>
                                    <p:cond delay="25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par>
                                <p:cTn id="54" presetID="10" presetClass="exit" presetSubtype="0" fill="hold" grpId="1" nodeType="withEffect">
                                  <p:stCondLst>
                                    <p:cond delay="0"/>
                                  </p:stCondLst>
                                  <p:childTnLst>
                                    <p:animEffect transition="out" filter="fade">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par>
                          <p:cTn id="62" fill="hold">
                            <p:stCondLst>
                              <p:cond delay="500"/>
                            </p:stCondLst>
                            <p:childTnLst>
                              <p:par>
                                <p:cTn id="63" presetID="22" presetClass="entr" presetSubtype="8" fill="hold" grpId="2"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left)">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left)">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P spid="11" grpId="0" animBg="1"/>
      <p:bldP spid="12" grpId="0" animBg="1"/>
      <p:bldP spid="17" grpId="0"/>
      <p:bldP spid="20" grpId="0"/>
      <p:bldP spid="21" grpId="0" animBg="1"/>
      <p:bldP spid="24" grpId="0"/>
      <p:bldP spid="24" grpId="1"/>
      <p:bldP spid="24" grpId="2"/>
      <p:bldP spid="25"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a:extLst>
              <a:ext uri="{FF2B5EF4-FFF2-40B4-BE49-F238E27FC236}">
                <a16:creationId xmlns:a16="http://schemas.microsoft.com/office/drawing/2014/main" id="{00000000-0008-0000-0D00-00000E000000}"/>
              </a:ext>
            </a:extLst>
          </p:cNvPr>
          <p:cNvSpPr txBox="1"/>
          <p:nvPr/>
        </p:nvSpPr>
        <p:spPr>
          <a:xfrm>
            <a:off x="6659236" y="2295525"/>
            <a:ext cx="2012859" cy="342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CA" sz="1600" dirty="0"/>
              <a:t>Last Will &amp; Testament</a:t>
            </a:r>
          </a:p>
        </p:txBody>
      </p:sp>
      <p:sp>
        <p:nvSpPr>
          <p:cNvPr id="2" name="Title 1">
            <a:extLst>
              <a:ext uri="{FF2B5EF4-FFF2-40B4-BE49-F238E27FC236}">
                <a16:creationId xmlns:a16="http://schemas.microsoft.com/office/drawing/2014/main" id="{8C9FCFBA-8BDE-445D-8420-A601EB37A2C3}"/>
              </a:ext>
            </a:extLst>
          </p:cNvPr>
          <p:cNvSpPr>
            <a:spLocks noGrp="1"/>
          </p:cNvSpPr>
          <p:nvPr>
            <p:ph type="title"/>
          </p:nvPr>
        </p:nvSpPr>
        <p:spPr/>
        <p:txBody>
          <a:bodyPr/>
          <a:lstStyle/>
          <a:p>
            <a:r>
              <a:rPr lang="en-CA" dirty="0"/>
              <a:t>July 18</a:t>
            </a:r>
            <a:r>
              <a:rPr lang="en-CA" baseline="30000" dirty="0"/>
              <a:t>th</a:t>
            </a:r>
            <a:r>
              <a:rPr lang="en-CA" dirty="0"/>
              <a:t> Tax Proposals</a:t>
            </a:r>
            <a:br>
              <a:rPr lang="en-CA" dirty="0"/>
            </a:br>
            <a:r>
              <a:rPr lang="en-CA" dirty="0">
                <a:solidFill>
                  <a:schemeClr val="accent1"/>
                </a:solidFill>
              </a:rPr>
              <a:t>3. </a:t>
            </a:r>
            <a:r>
              <a:rPr lang="en-CA" dirty="0"/>
              <a:t>Conversion of Income to Capital Gains</a:t>
            </a:r>
          </a:p>
        </p:txBody>
      </p:sp>
      <p:cxnSp>
        <p:nvCxnSpPr>
          <p:cNvPr id="4" name="Straight Arrow Connector 3">
            <a:extLst>
              <a:ext uri="{FF2B5EF4-FFF2-40B4-BE49-F238E27FC236}">
                <a16:creationId xmlns:a16="http://schemas.microsoft.com/office/drawing/2014/main" id="{00000000-0008-0000-0D00-000013000000}"/>
              </a:ext>
            </a:extLst>
          </p:cNvPr>
          <p:cNvCxnSpPr>
            <a:cxnSpLocks/>
          </p:cNvCxnSpPr>
          <p:nvPr/>
        </p:nvCxnSpPr>
        <p:spPr>
          <a:xfrm>
            <a:off x="7221212" y="6134416"/>
            <a:ext cx="2531180" cy="0"/>
          </a:xfrm>
          <a:prstGeom prst="straightConnector1">
            <a:avLst/>
          </a:prstGeom>
          <a:ln>
            <a:solidFill>
              <a:schemeClr val="bg1">
                <a:lumMod val="50000"/>
              </a:schemeClr>
            </a:solidFill>
            <a:prstDash val="dash"/>
            <a:tailEnd type="arrow"/>
          </a:ln>
        </p:spPr>
        <p:style>
          <a:lnRef idx="2">
            <a:schemeClr val="dk1"/>
          </a:lnRef>
          <a:fillRef idx="0">
            <a:schemeClr val="dk1"/>
          </a:fillRef>
          <a:effectRef idx="1">
            <a:schemeClr val="dk1"/>
          </a:effectRef>
          <a:fontRef idx="minor">
            <a:schemeClr val="tx1"/>
          </a:fontRef>
        </p:style>
      </p:cxnSp>
      <p:cxnSp>
        <p:nvCxnSpPr>
          <p:cNvPr id="5" name="Curved Connector 50">
            <a:extLst>
              <a:ext uri="{FF2B5EF4-FFF2-40B4-BE49-F238E27FC236}">
                <a16:creationId xmlns:a16="http://schemas.microsoft.com/office/drawing/2014/main" id="{00000000-0008-0000-0D00-000033000000}"/>
              </a:ext>
            </a:extLst>
          </p:cNvPr>
          <p:cNvCxnSpPr>
            <a:stCxn id="11" idx="1"/>
            <a:endCxn id="14" idx="2"/>
          </p:cNvCxnSpPr>
          <p:nvPr/>
        </p:nvCxnSpPr>
        <p:spPr>
          <a:xfrm rot="10800000" flipH="1">
            <a:off x="5420986" y="4718882"/>
            <a:ext cx="47625" cy="1173328"/>
          </a:xfrm>
          <a:prstGeom prst="curvedConnector4">
            <a:avLst>
              <a:gd name="adj1" fmla="val -480000"/>
              <a:gd name="adj2" fmla="val 61974"/>
            </a:avLst>
          </a:prstGeom>
          <a:ln>
            <a:solidFill>
              <a:schemeClr val="tx1">
                <a:lumMod val="50000"/>
                <a:lumOff val="50000"/>
              </a:schemeClr>
            </a:solidFill>
            <a:prstDash val="dash"/>
            <a:tailEnd type="arrow"/>
          </a:ln>
        </p:spPr>
        <p:style>
          <a:lnRef idx="2">
            <a:schemeClr val="dk1"/>
          </a:lnRef>
          <a:fillRef idx="0">
            <a:schemeClr val="dk1"/>
          </a:fillRef>
          <a:effectRef idx="1">
            <a:schemeClr val="dk1"/>
          </a:effectRef>
          <a:fontRef idx="minor">
            <a:schemeClr val="tx1"/>
          </a:fontRef>
        </p:style>
      </p:cxnSp>
      <p:cxnSp>
        <p:nvCxnSpPr>
          <p:cNvPr id="6" name="Straight Arrow Connector 5">
            <a:extLst>
              <a:ext uri="{FF2B5EF4-FFF2-40B4-BE49-F238E27FC236}">
                <a16:creationId xmlns:a16="http://schemas.microsoft.com/office/drawing/2014/main" id="{00000000-0008-0000-0D00-00002D000000}"/>
              </a:ext>
            </a:extLst>
          </p:cNvPr>
          <p:cNvCxnSpPr>
            <a:stCxn id="14" idx="2"/>
            <a:endCxn id="11" idx="0"/>
          </p:cNvCxnSpPr>
          <p:nvPr/>
        </p:nvCxnSpPr>
        <p:spPr>
          <a:xfrm>
            <a:off x="5468612" y="4718882"/>
            <a:ext cx="828675" cy="8923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Curved Connector 29">
            <a:extLst>
              <a:ext uri="{FF2B5EF4-FFF2-40B4-BE49-F238E27FC236}">
                <a16:creationId xmlns:a16="http://schemas.microsoft.com/office/drawing/2014/main" id="{00000000-0008-0000-0D00-00001E000000}"/>
              </a:ext>
            </a:extLst>
          </p:cNvPr>
          <p:cNvCxnSpPr>
            <a:stCxn id="14" idx="3"/>
            <a:endCxn id="12" idx="4"/>
          </p:cNvCxnSpPr>
          <p:nvPr/>
        </p:nvCxnSpPr>
        <p:spPr>
          <a:xfrm flipV="1">
            <a:off x="6344912" y="3019425"/>
            <a:ext cx="3524249" cy="1418470"/>
          </a:xfrm>
          <a:prstGeom prst="curvedConnector2">
            <a:avLst/>
          </a:prstGeom>
          <a:ln>
            <a:solidFill>
              <a:schemeClr val="tx1">
                <a:lumMod val="50000"/>
                <a:lumOff val="50000"/>
              </a:schemeClr>
            </a:solidFill>
            <a:prstDash val="dash"/>
            <a:tailEnd type="arrow"/>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00000000-0008-0000-0D00-00000B000000}"/>
              </a:ext>
            </a:extLst>
          </p:cNvPr>
          <p:cNvCxnSpPr>
            <a:stCxn id="10" idx="3"/>
            <a:endCxn id="14" idx="0"/>
          </p:cNvCxnSpPr>
          <p:nvPr/>
        </p:nvCxnSpPr>
        <p:spPr>
          <a:xfrm flipH="1">
            <a:off x="5468612" y="3305175"/>
            <a:ext cx="830198" cy="8517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00000000-0008-0000-0D00-00000D000000}"/>
              </a:ext>
            </a:extLst>
          </p:cNvPr>
          <p:cNvCxnSpPr>
            <a:stCxn id="10" idx="5"/>
            <a:endCxn id="12" idx="2"/>
          </p:cNvCxnSpPr>
          <p:nvPr/>
        </p:nvCxnSpPr>
        <p:spPr>
          <a:xfrm>
            <a:off x="6737722" y="2576513"/>
            <a:ext cx="195986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Isosceles Triangle 9">
            <a:extLst>
              <a:ext uri="{FF2B5EF4-FFF2-40B4-BE49-F238E27FC236}">
                <a16:creationId xmlns:a16="http://schemas.microsoft.com/office/drawing/2014/main" id="{00000000-0008-0000-0D00-000008000000}"/>
              </a:ext>
            </a:extLst>
          </p:cNvPr>
          <p:cNvSpPr/>
          <p:nvPr/>
        </p:nvSpPr>
        <p:spPr>
          <a:xfrm>
            <a:off x="5420986" y="1847850"/>
            <a:ext cx="1755648" cy="1457325"/>
          </a:xfrm>
          <a:prstGeom prst="triangle">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CA" sz="2000" dirty="0"/>
              <a:t>Estate </a:t>
            </a:r>
          </a:p>
        </p:txBody>
      </p:sp>
      <p:sp>
        <p:nvSpPr>
          <p:cNvPr id="11" name="Rectangle 10">
            <a:extLst>
              <a:ext uri="{FF2B5EF4-FFF2-40B4-BE49-F238E27FC236}">
                <a16:creationId xmlns:a16="http://schemas.microsoft.com/office/drawing/2014/main" id="{00000000-0008-0000-0D00-000009000000}"/>
              </a:ext>
            </a:extLst>
          </p:cNvPr>
          <p:cNvSpPr/>
          <p:nvPr/>
        </p:nvSpPr>
        <p:spPr>
          <a:xfrm>
            <a:off x="5420987" y="5611222"/>
            <a:ext cx="1752600" cy="561975"/>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CA" sz="2000" dirty="0"/>
              <a:t>Corporation</a:t>
            </a:r>
          </a:p>
          <a:p>
            <a:pPr algn="ctr"/>
            <a:r>
              <a:rPr lang="en-CA" sz="1400" dirty="0"/>
              <a:t>$1,000,000</a:t>
            </a:r>
          </a:p>
        </p:txBody>
      </p:sp>
      <p:sp>
        <p:nvSpPr>
          <p:cNvPr id="12" name="Oval 11">
            <a:extLst>
              <a:ext uri="{FF2B5EF4-FFF2-40B4-BE49-F238E27FC236}">
                <a16:creationId xmlns:a16="http://schemas.microsoft.com/office/drawing/2014/main" id="{00000000-0008-0000-0D00-00000A000000}"/>
              </a:ext>
            </a:extLst>
          </p:cNvPr>
          <p:cNvSpPr/>
          <p:nvPr/>
        </p:nvSpPr>
        <p:spPr>
          <a:xfrm>
            <a:off x="8697586" y="2133600"/>
            <a:ext cx="2343150" cy="885825"/>
          </a:xfrm>
          <a:prstGeom prst="ellipse">
            <a:avLst/>
          </a:prstGeom>
        </p:spPr>
        <p:style>
          <a:lnRef idx="0">
            <a:schemeClr val="accent5"/>
          </a:lnRef>
          <a:fillRef idx="3">
            <a:schemeClr val="accent5"/>
          </a:fillRef>
          <a:effectRef idx="3">
            <a:schemeClr val="accent5"/>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CA" sz="2000" dirty="0"/>
              <a:t>Beneficiaries</a:t>
            </a:r>
          </a:p>
        </p:txBody>
      </p:sp>
      <p:sp>
        <p:nvSpPr>
          <p:cNvPr id="14" name="Rectangle 13">
            <a:extLst>
              <a:ext uri="{FF2B5EF4-FFF2-40B4-BE49-F238E27FC236}">
                <a16:creationId xmlns:a16="http://schemas.microsoft.com/office/drawing/2014/main" id="{00000000-0008-0000-0D00-00001C000000}"/>
              </a:ext>
            </a:extLst>
          </p:cNvPr>
          <p:cNvSpPr/>
          <p:nvPr/>
        </p:nvSpPr>
        <p:spPr>
          <a:xfrm>
            <a:off x="4592312" y="4156907"/>
            <a:ext cx="1752600" cy="561975"/>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CA" sz="2000" dirty="0"/>
              <a:t>New Corp</a:t>
            </a:r>
          </a:p>
          <a:p>
            <a:pPr algn="ctr"/>
            <a:r>
              <a:rPr lang="en-CA" sz="1400" dirty="0"/>
              <a:t>$1,000,000</a:t>
            </a:r>
          </a:p>
        </p:txBody>
      </p:sp>
      <p:sp>
        <p:nvSpPr>
          <p:cNvPr id="15" name="TextBox 25">
            <a:extLst>
              <a:ext uri="{FF2B5EF4-FFF2-40B4-BE49-F238E27FC236}">
                <a16:creationId xmlns:a16="http://schemas.microsoft.com/office/drawing/2014/main" id="{00000000-0008-0000-0D00-00001A000000}"/>
              </a:ext>
            </a:extLst>
          </p:cNvPr>
          <p:cNvSpPr txBox="1"/>
          <p:nvPr/>
        </p:nvSpPr>
        <p:spPr>
          <a:xfrm>
            <a:off x="5849611" y="4937959"/>
            <a:ext cx="1552575" cy="533400"/>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en-CA" sz="1600" baseline="0" dirty="0"/>
              <a:t>Estate Sells </a:t>
            </a:r>
          </a:p>
          <a:p>
            <a:pPr algn="l"/>
            <a:r>
              <a:rPr lang="en-CA" sz="1600" dirty="0"/>
              <a:t>     Corporation</a:t>
            </a:r>
          </a:p>
        </p:txBody>
      </p:sp>
      <p:grpSp>
        <p:nvGrpSpPr>
          <p:cNvPr id="16" name="Group 15">
            <a:extLst>
              <a:ext uri="{FF2B5EF4-FFF2-40B4-BE49-F238E27FC236}">
                <a16:creationId xmlns:a16="http://schemas.microsoft.com/office/drawing/2014/main" id="{00000000-0008-0000-0D00-000023000000}"/>
              </a:ext>
            </a:extLst>
          </p:cNvPr>
          <p:cNvGrpSpPr/>
          <p:nvPr/>
        </p:nvGrpSpPr>
        <p:grpSpPr>
          <a:xfrm>
            <a:off x="9774970" y="4981890"/>
            <a:ext cx="876300" cy="1219200"/>
            <a:chOff x="4762499" y="3771900"/>
            <a:chExt cx="876300" cy="1219200"/>
          </a:xfrm>
        </p:grpSpPr>
        <p:sp>
          <p:nvSpPr>
            <p:cNvPr id="18" name="Rectangle 17">
              <a:extLst>
                <a:ext uri="{FF2B5EF4-FFF2-40B4-BE49-F238E27FC236}">
                  <a16:creationId xmlns:a16="http://schemas.microsoft.com/office/drawing/2014/main" id="{00000000-0008-0000-0D00-000024000000}"/>
                </a:ext>
              </a:extLst>
            </p:cNvPr>
            <p:cNvSpPr/>
            <p:nvPr/>
          </p:nvSpPr>
          <p:spPr>
            <a:xfrm>
              <a:off x="4762499" y="3771900"/>
              <a:ext cx="876300" cy="1219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CA" sz="1100" dirty="0"/>
                <a:t>T1</a:t>
              </a:r>
            </a:p>
            <a:p>
              <a:pPr algn="ctr"/>
              <a:r>
                <a:rPr lang="en-CA" sz="1100" dirty="0"/>
                <a:t>Terminal</a:t>
              </a:r>
            </a:p>
            <a:p>
              <a:pPr algn="ctr"/>
              <a:r>
                <a:rPr lang="en-CA" sz="1100" dirty="0"/>
                <a:t>Return</a:t>
              </a:r>
            </a:p>
          </p:txBody>
        </p:sp>
        <p:pic>
          <p:nvPicPr>
            <p:cNvPr id="19" name="Picture 18" descr="Canada Revenue Agency">
              <a:extLst>
                <a:ext uri="{FF2B5EF4-FFF2-40B4-BE49-F238E27FC236}">
                  <a16:creationId xmlns:a16="http://schemas.microsoft.com/office/drawing/2014/main" id="{00000000-0008-0000-0D00-0000250000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r="83916" b="-15000"/>
            <a:stretch/>
          </p:blipFill>
          <p:spPr bwMode="auto">
            <a:xfrm>
              <a:off x="4981574" y="3876674"/>
              <a:ext cx="438150" cy="21907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53">
            <a:extLst>
              <a:ext uri="{FF2B5EF4-FFF2-40B4-BE49-F238E27FC236}">
                <a16:creationId xmlns:a16="http://schemas.microsoft.com/office/drawing/2014/main" id="{00000000-0008-0000-0D00-000036000000}"/>
              </a:ext>
            </a:extLst>
          </p:cNvPr>
          <p:cNvSpPr txBox="1"/>
          <p:nvPr/>
        </p:nvSpPr>
        <p:spPr>
          <a:xfrm>
            <a:off x="1180773" y="4156907"/>
            <a:ext cx="3192464" cy="1434583"/>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1600" dirty="0"/>
              <a:t>After the estate transfers the shares to New Corp, the Corporation is wound up.  New Corp can now flow the proceeds up to the estate (or heirs) by repaying the promissory note.</a:t>
            </a:r>
          </a:p>
        </p:txBody>
      </p:sp>
      <p:sp>
        <p:nvSpPr>
          <p:cNvPr id="20" name="TextBox 19">
            <a:extLst>
              <a:ext uri="{FF2B5EF4-FFF2-40B4-BE49-F238E27FC236}">
                <a16:creationId xmlns:a16="http://schemas.microsoft.com/office/drawing/2014/main" id="{D4AF075E-5E66-4F87-A4BF-DA9364A30DDF}"/>
              </a:ext>
            </a:extLst>
          </p:cNvPr>
          <p:cNvSpPr txBox="1"/>
          <p:nvPr/>
        </p:nvSpPr>
        <p:spPr>
          <a:xfrm>
            <a:off x="1097280" y="1972270"/>
            <a:ext cx="1904689" cy="646331"/>
          </a:xfrm>
          <a:prstGeom prst="rect">
            <a:avLst/>
          </a:prstGeom>
          <a:noFill/>
        </p:spPr>
        <p:txBody>
          <a:bodyPr wrap="none" rtlCol="0">
            <a:spAutoFit/>
          </a:bodyPr>
          <a:lstStyle/>
          <a:p>
            <a:r>
              <a:rPr lang="en-CA" dirty="0"/>
              <a:t>Pipeline Planning  </a:t>
            </a:r>
          </a:p>
          <a:p>
            <a:r>
              <a:rPr lang="en-CA" dirty="0"/>
              <a:t>84(2) of the ITA</a:t>
            </a:r>
          </a:p>
        </p:txBody>
      </p:sp>
      <p:sp>
        <p:nvSpPr>
          <p:cNvPr id="21" name="TextBox 20">
            <a:extLst>
              <a:ext uri="{FF2B5EF4-FFF2-40B4-BE49-F238E27FC236}">
                <a16:creationId xmlns:a16="http://schemas.microsoft.com/office/drawing/2014/main" id="{4770B5F6-D135-41EA-A733-9C653CABA2C9}"/>
              </a:ext>
            </a:extLst>
          </p:cNvPr>
          <p:cNvSpPr txBox="1"/>
          <p:nvPr/>
        </p:nvSpPr>
        <p:spPr>
          <a:xfrm>
            <a:off x="1097280" y="2797343"/>
            <a:ext cx="3070777" cy="1015663"/>
          </a:xfrm>
          <a:prstGeom prst="rect">
            <a:avLst/>
          </a:prstGeom>
          <a:solidFill>
            <a:schemeClr val="accent1">
              <a:lumMod val="20000"/>
              <a:lumOff val="80000"/>
            </a:schemeClr>
          </a:solidFill>
        </p:spPr>
        <p:txBody>
          <a:bodyPr wrap="none" rtlCol="0">
            <a:spAutoFit/>
          </a:bodyPr>
          <a:lstStyle/>
          <a:p>
            <a:r>
              <a:rPr lang="en-CA" sz="2000" dirty="0"/>
              <a:t>The Result:</a:t>
            </a:r>
          </a:p>
          <a:p>
            <a:r>
              <a:rPr lang="en-CA" sz="2000" dirty="0"/>
              <a:t>$250,000 of tax payable, vs.</a:t>
            </a:r>
          </a:p>
          <a:p>
            <a:r>
              <a:rPr lang="en-CA" sz="2000" dirty="0"/>
              <a:t>$420,000 of tax payable.</a:t>
            </a:r>
          </a:p>
        </p:txBody>
      </p:sp>
      <p:sp>
        <p:nvSpPr>
          <p:cNvPr id="23" name="TextBox 22">
            <a:extLst>
              <a:ext uri="{FF2B5EF4-FFF2-40B4-BE49-F238E27FC236}">
                <a16:creationId xmlns:a16="http://schemas.microsoft.com/office/drawing/2014/main" id="{349B84FB-B5CE-4D58-A569-85CA42E63F42}"/>
              </a:ext>
            </a:extLst>
          </p:cNvPr>
          <p:cNvSpPr txBox="1"/>
          <p:nvPr/>
        </p:nvSpPr>
        <p:spPr>
          <a:xfrm>
            <a:off x="7419063" y="5869908"/>
            <a:ext cx="2298771" cy="307777"/>
          </a:xfrm>
          <a:prstGeom prst="rect">
            <a:avLst/>
          </a:prstGeom>
          <a:noFill/>
        </p:spPr>
        <p:txBody>
          <a:bodyPr wrap="none" rtlCol="0">
            <a:spAutoFit/>
          </a:bodyPr>
          <a:lstStyle/>
          <a:p>
            <a:pPr algn="r"/>
            <a:r>
              <a:rPr lang="en-CA" sz="1400" dirty="0">
                <a:solidFill>
                  <a:srgbClr val="FF0000"/>
                </a:solidFill>
              </a:rPr>
              <a:t>Tax on Capital Gain $250,000</a:t>
            </a:r>
          </a:p>
        </p:txBody>
      </p:sp>
      <p:sp>
        <p:nvSpPr>
          <p:cNvPr id="24" name="TextBox 23">
            <a:extLst>
              <a:ext uri="{FF2B5EF4-FFF2-40B4-BE49-F238E27FC236}">
                <a16:creationId xmlns:a16="http://schemas.microsoft.com/office/drawing/2014/main" id="{69D14AB7-AAAC-4B86-8636-ADC214731D46}"/>
              </a:ext>
            </a:extLst>
          </p:cNvPr>
          <p:cNvSpPr txBox="1"/>
          <p:nvPr/>
        </p:nvSpPr>
        <p:spPr>
          <a:xfrm>
            <a:off x="8905523" y="6334780"/>
            <a:ext cx="3286477" cy="523220"/>
          </a:xfrm>
          <a:prstGeom prst="rect">
            <a:avLst/>
          </a:prstGeom>
          <a:noFill/>
        </p:spPr>
        <p:txBody>
          <a:bodyPr wrap="none" rtlCol="0">
            <a:spAutoFit/>
          </a:bodyPr>
          <a:lstStyle/>
          <a:p>
            <a:pPr algn="r"/>
            <a:r>
              <a:rPr lang="en-CA" sz="2800" dirty="0">
                <a:solidFill>
                  <a:schemeClr val="bg1"/>
                </a:solidFill>
                <a:latin typeface="+mj-lt"/>
              </a:rPr>
              <a:t>Finance, “This is Bad”</a:t>
            </a:r>
          </a:p>
        </p:txBody>
      </p:sp>
    </p:spTree>
    <p:custDataLst>
      <p:tags r:id="rId1"/>
    </p:custDataLst>
    <p:extLst>
      <p:ext uri="{BB962C8B-B14F-4D97-AF65-F5344CB8AC3E}">
        <p14:creationId xmlns:p14="http://schemas.microsoft.com/office/powerpoint/2010/main" val="20141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000"/>
                            </p:stCondLst>
                            <p:childTnLst>
                              <p:par>
                                <p:cTn id="25" presetID="22" presetClass="entr" presetSubtype="1" fill="hold"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par>
                          <p:cTn id="28" fill="hold">
                            <p:stCondLst>
                              <p:cond delay="1750"/>
                            </p:stCondLst>
                            <p:childTnLst>
                              <p:par>
                                <p:cTn id="29" presetID="22" presetClass="entr" presetSubtype="1"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par>
                                <p:cTn id="51" presetID="22" presetClass="entr" presetSubtype="8"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left)">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P spid="11" grpId="0" animBg="1"/>
      <p:bldP spid="12" grpId="0" animBg="1"/>
      <p:bldP spid="14" grpId="0" animBg="1"/>
      <p:bldP spid="15" grpId="0"/>
      <p:bldP spid="17" grpId="0"/>
      <p:bldP spid="21" grpId="0" animBg="1"/>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CFBA-8BDE-445D-8420-A601EB37A2C3}"/>
              </a:ext>
            </a:extLst>
          </p:cNvPr>
          <p:cNvSpPr>
            <a:spLocks noGrp="1"/>
          </p:cNvSpPr>
          <p:nvPr>
            <p:ph type="title"/>
          </p:nvPr>
        </p:nvSpPr>
        <p:spPr/>
        <p:txBody>
          <a:bodyPr/>
          <a:lstStyle/>
          <a:p>
            <a:r>
              <a:rPr lang="en-CA" dirty="0"/>
              <a:t>July 18</a:t>
            </a:r>
            <a:r>
              <a:rPr lang="en-CA" baseline="30000" dirty="0"/>
              <a:t>th</a:t>
            </a:r>
            <a:r>
              <a:rPr lang="en-CA" dirty="0"/>
              <a:t> Tax Proposals</a:t>
            </a:r>
            <a:br>
              <a:rPr lang="en-CA" dirty="0"/>
            </a:br>
            <a:r>
              <a:rPr lang="en-CA" dirty="0">
                <a:solidFill>
                  <a:schemeClr val="accent1"/>
                </a:solidFill>
              </a:rPr>
              <a:t>3. </a:t>
            </a:r>
            <a:r>
              <a:rPr lang="en-CA" dirty="0"/>
              <a:t>Conversion of Income to Capital Gains</a:t>
            </a:r>
          </a:p>
        </p:txBody>
      </p:sp>
      <p:sp>
        <p:nvSpPr>
          <p:cNvPr id="3" name="Content Placeholder 2">
            <a:extLst>
              <a:ext uri="{FF2B5EF4-FFF2-40B4-BE49-F238E27FC236}">
                <a16:creationId xmlns:a16="http://schemas.microsoft.com/office/drawing/2014/main" id="{F8867341-0904-448B-8589-2095A4DBB788}"/>
              </a:ext>
            </a:extLst>
          </p:cNvPr>
          <p:cNvSpPr>
            <a:spLocks noGrp="1"/>
          </p:cNvSpPr>
          <p:nvPr>
            <p:ph idx="1"/>
          </p:nvPr>
        </p:nvSpPr>
        <p:spPr>
          <a:xfrm>
            <a:off x="1097280" y="1845734"/>
            <a:ext cx="10114672" cy="4023360"/>
          </a:xfrm>
        </p:spPr>
        <p:txBody>
          <a:bodyPr/>
          <a:lstStyle/>
          <a:p>
            <a:r>
              <a:rPr lang="en-CA" dirty="0"/>
              <a:t>This type of planning is limited under existing anti-avoidance rules now.</a:t>
            </a:r>
          </a:p>
          <a:p>
            <a:r>
              <a:rPr lang="en-CA" dirty="0"/>
              <a:t>Adjusted Cost Basis (ACB) Modification Clause, 84.1(2)(a.1) of ITA.</a:t>
            </a:r>
          </a:p>
          <a:p>
            <a:r>
              <a:rPr lang="en-CA" dirty="0"/>
              <a:t>Proposed measures include:</a:t>
            </a:r>
          </a:p>
          <a:p>
            <a:pPr marL="622800" indent="-457200">
              <a:buFont typeface="Wingdings" panose="05000000000000000000" pitchFamily="2" charset="2"/>
              <a:buChar char="§"/>
            </a:pPr>
            <a:r>
              <a:rPr lang="en-CA" dirty="0"/>
              <a:t>Capital gains realized on “non-arms length” transactions will be treated as dividends.</a:t>
            </a:r>
          </a:p>
          <a:p>
            <a:pPr marL="622800" indent="-457200">
              <a:buFont typeface="Wingdings" panose="05000000000000000000" pitchFamily="2" charset="2"/>
              <a:buChar char="§"/>
            </a:pPr>
            <a:r>
              <a:rPr lang="en-CA" dirty="0"/>
              <a:t>Should sale of business be to family member, then taxable at the highest tax rate if considered “split income”.</a:t>
            </a:r>
          </a:p>
        </p:txBody>
      </p:sp>
    </p:spTree>
    <p:custDataLst>
      <p:tags r:id="rId1"/>
    </p:custDataLst>
    <p:extLst>
      <p:ext uri="{BB962C8B-B14F-4D97-AF65-F5344CB8AC3E}">
        <p14:creationId xmlns:p14="http://schemas.microsoft.com/office/powerpoint/2010/main" val="181781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3ED8-C8BF-458B-859C-9A355A882110}"/>
              </a:ext>
            </a:extLst>
          </p:cNvPr>
          <p:cNvSpPr>
            <a:spLocks noGrp="1"/>
          </p:cNvSpPr>
          <p:nvPr>
            <p:ph type="title"/>
          </p:nvPr>
        </p:nvSpPr>
        <p:spPr/>
        <p:txBody>
          <a:bodyPr/>
          <a:lstStyle/>
          <a:p>
            <a:r>
              <a:rPr lang="en-CA" dirty="0"/>
              <a:t>After October 16</a:t>
            </a:r>
            <a:r>
              <a:rPr lang="en-CA" baseline="30000" dirty="0"/>
              <a:t>th</a:t>
            </a:r>
            <a:br>
              <a:rPr lang="en-CA" dirty="0"/>
            </a:br>
            <a:r>
              <a:rPr lang="en-CA" dirty="0">
                <a:solidFill>
                  <a:schemeClr val="accent1"/>
                </a:solidFill>
              </a:rPr>
              <a:t>3. </a:t>
            </a:r>
            <a:r>
              <a:rPr lang="en-CA" dirty="0"/>
              <a:t>Conversion of Income to Capital Gains</a:t>
            </a:r>
          </a:p>
        </p:txBody>
      </p:sp>
      <p:sp>
        <p:nvSpPr>
          <p:cNvPr id="3" name="Content Placeholder 2">
            <a:extLst>
              <a:ext uri="{FF2B5EF4-FFF2-40B4-BE49-F238E27FC236}">
                <a16:creationId xmlns:a16="http://schemas.microsoft.com/office/drawing/2014/main" id="{FE146C90-8666-4C0A-B571-B30CA6AFB411}"/>
              </a:ext>
            </a:extLst>
          </p:cNvPr>
          <p:cNvSpPr>
            <a:spLocks noGrp="1"/>
          </p:cNvSpPr>
          <p:nvPr>
            <p:ph sz="half" idx="1"/>
          </p:nvPr>
        </p:nvSpPr>
        <p:spPr>
          <a:xfrm>
            <a:off x="1097279" y="1845734"/>
            <a:ext cx="5722162" cy="4023360"/>
          </a:xfrm>
        </p:spPr>
        <p:txBody>
          <a:bodyPr/>
          <a:lstStyle/>
          <a:p>
            <a:r>
              <a:rPr lang="en-CA" dirty="0"/>
              <a:t>Submissions focused on:</a:t>
            </a:r>
          </a:p>
          <a:p>
            <a:pPr marL="360000" indent="-360000">
              <a:buFont typeface="Wingdings" panose="05000000000000000000" pitchFamily="2" charset="2"/>
              <a:buChar char="§"/>
            </a:pPr>
            <a:r>
              <a:rPr lang="en-CA" dirty="0"/>
              <a:t>Many concerns on the tax impact of existing estates.</a:t>
            </a:r>
          </a:p>
          <a:p>
            <a:pPr marL="360000" indent="-360000">
              <a:buFont typeface="Wingdings" panose="05000000000000000000" pitchFamily="2" charset="2"/>
              <a:buChar char="§"/>
            </a:pPr>
            <a:r>
              <a:rPr lang="en-CA" dirty="0"/>
              <a:t>The unfairness when selling to a family member.</a:t>
            </a:r>
          </a:p>
          <a:p>
            <a:pPr marL="0" indent="0">
              <a:buNone/>
            </a:pPr>
            <a:r>
              <a:rPr lang="en-CA" dirty="0"/>
              <a:t>New measures will…</a:t>
            </a:r>
          </a:p>
          <a:p>
            <a:pPr marL="360000" indent="-360000">
              <a:buFont typeface="Wingdings" panose="05000000000000000000" pitchFamily="2" charset="2"/>
              <a:buChar char="§"/>
            </a:pPr>
            <a:r>
              <a:rPr lang="en-CA" dirty="0"/>
              <a:t>Will </a:t>
            </a:r>
            <a:r>
              <a:rPr lang="en-CA" b="1" dirty="0"/>
              <a:t>NOT</a:t>
            </a:r>
            <a:r>
              <a:rPr lang="en-CA" dirty="0"/>
              <a:t> proceed with the changes announced.</a:t>
            </a:r>
          </a:p>
        </p:txBody>
      </p:sp>
      <p:pic>
        <p:nvPicPr>
          <p:cNvPr id="8" name="Content Placeholder 6">
            <a:extLst>
              <a:ext uri="{FF2B5EF4-FFF2-40B4-BE49-F238E27FC236}">
                <a16:creationId xmlns:a16="http://schemas.microsoft.com/office/drawing/2014/main" id="{FB36DB8C-E3C5-4E4A-B67E-B6922D0B47E3}"/>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7343335" y="1845734"/>
            <a:ext cx="3816000" cy="3598507"/>
          </a:xfrm>
        </p:spPr>
      </p:pic>
    </p:spTree>
    <p:custDataLst>
      <p:tags r:id="rId1"/>
    </p:custDataLst>
    <p:extLst>
      <p:ext uri="{BB962C8B-B14F-4D97-AF65-F5344CB8AC3E}">
        <p14:creationId xmlns:p14="http://schemas.microsoft.com/office/powerpoint/2010/main" val="11915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45B22BE-80BF-4887-AD88-84DC5096D9BC}"/>
              </a:ext>
            </a:extLst>
          </p:cNvPr>
          <p:cNvSpPr/>
          <p:nvPr/>
        </p:nvSpPr>
        <p:spPr>
          <a:xfrm>
            <a:off x="7723248" y="2412999"/>
            <a:ext cx="3600000" cy="36000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A0EC45BE-3EC8-4DDA-A44C-B10F2BE7FF2B}"/>
              </a:ext>
            </a:extLst>
          </p:cNvPr>
          <p:cNvSpPr txBox="1"/>
          <p:nvPr/>
        </p:nvSpPr>
        <p:spPr>
          <a:xfrm>
            <a:off x="8342956" y="3144323"/>
            <a:ext cx="2360582" cy="461665"/>
          </a:xfrm>
          <a:prstGeom prst="rect">
            <a:avLst/>
          </a:prstGeom>
          <a:noFill/>
        </p:spPr>
        <p:txBody>
          <a:bodyPr wrap="none" rtlCol="0">
            <a:spAutoFit/>
          </a:bodyPr>
          <a:lstStyle/>
          <a:p>
            <a:pPr algn="ctr"/>
            <a:r>
              <a:rPr lang="en-CA" sz="2400" dirty="0"/>
              <a:t>$1,000 of Income</a:t>
            </a:r>
          </a:p>
        </p:txBody>
      </p:sp>
      <p:sp>
        <p:nvSpPr>
          <p:cNvPr id="5" name="Oval 4">
            <a:extLst>
              <a:ext uri="{FF2B5EF4-FFF2-40B4-BE49-F238E27FC236}">
                <a16:creationId xmlns:a16="http://schemas.microsoft.com/office/drawing/2014/main" id="{EFD68550-A8D1-4C36-A27B-1D8F90195D69}"/>
              </a:ext>
            </a:extLst>
          </p:cNvPr>
          <p:cNvSpPr/>
          <p:nvPr/>
        </p:nvSpPr>
        <p:spPr>
          <a:xfrm>
            <a:off x="1364646" y="2412999"/>
            <a:ext cx="3600000" cy="36000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086B52E8-0609-49C3-AC99-A1D1D12BA9FD}"/>
              </a:ext>
            </a:extLst>
          </p:cNvPr>
          <p:cNvSpPr txBox="1"/>
          <p:nvPr/>
        </p:nvSpPr>
        <p:spPr>
          <a:xfrm>
            <a:off x="1984353" y="3144323"/>
            <a:ext cx="2360582" cy="461665"/>
          </a:xfrm>
          <a:prstGeom prst="rect">
            <a:avLst/>
          </a:prstGeom>
          <a:noFill/>
        </p:spPr>
        <p:txBody>
          <a:bodyPr wrap="none" rtlCol="0">
            <a:spAutoFit/>
          </a:bodyPr>
          <a:lstStyle/>
          <a:p>
            <a:pPr algn="ctr"/>
            <a:r>
              <a:rPr lang="en-CA" sz="2400" dirty="0"/>
              <a:t>$1,000 of Income</a:t>
            </a:r>
          </a:p>
        </p:txBody>
      </p:sp>
      <p:sp>
        <p:nvSpPr>
          <p:cNvPr id="2" name="Title 1">
            <a:extLst>
              <a:ext uri="{FF2B5EF4-FFF2-40B4-BE49-F238E27FC236}">
                <a16:creationId xmlns:a16="http://schemas.microsoft.com/office/drawing/2014/main" id="{EB0B7C13-24FF-4AAE-B43E-6BAE440673A4}"/>
              </a:ext>
            </a:extLst>
          </p:cNvPr>
          <p:cNvSpPr>
            <a:spLocks noGrp="1"/>
          </p:cNvSpPr>
          <p:nvPr>
            <p:ph type="title"/>
          </p:nvPr>
        </p:nvSpPr>
        <p:spPr/>
        <p:txBody>
          <a:bodyPr/>
          <a:lstStyle/>
          <a:p>
            <a:r>
              <a:rPr lang="en-CA" dirty="0"/>
              <a:t>July 18</a:t>
            </a:r>
            <a:r>
              <a:rPr lang="en-CA" baseline="30000" dirty="0"/>
              <a:t>th</a:t>
            </a:r>
            <a:r>
              <a:rPr lang="en-CA" dirty="0"/>
              <a:t> Tax Proposals</a:t>
            </a:r>
            <a:br>
              <a:rPr lang="en-CA" dirty="0"/>
            </a:br>
            <a:r>
              <a:rPr lang="en-CA" dirty="0">
                <a:solidFill>
                  <a:schemeClr val="accent1"/>
                </a:solidFill>
              </a:rPr>
              <a:t>4. </a:t>
            </a:r>
            <a:r>
              <a:rPr lang="en-CA" dirty="0"/>
              <a:t>Passive Investment Income</a:t>
            </a:r>
          </a:p>
        </p:txBody>
      </p:sp>
      <p:sp>
        <p:nvSpPr>
          <p:cNvPr id="6" name="Partial Circle 5">
            <a:extLst>
              <a:ext uri="{FF2B5EF4-FFF2-40B4-BE49-F238E27FC236}">
                <a16:creationId xmlns:a16="http://schemas.microsoft.com/office/drawing/2014/main" id="{44E6362A-797E-47C0-B7E3-D806DA3BE2AC}"/>
              </a:ext>
            </a:extLst>
          </p:cNvPr>
          <p:cNvSpPr/>
          <p:nvPr/>
        </p:nvSpPr>
        <p:spPr>
          <a:xfrm>
            <a:off x="1364646" y="2412999"/>
            <a:ext cx="3600000" cy="3600000"/>
          </a:xfrm>
          <a:prstGeom prst="pie">
            <a:avLst>
              <a:gd name="adj1" fmla="val 10810112"/>
              <a:gd name="adj2" fmla="val 2155179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TextBox 6">
            <a:extLst>
              <a:ext uri="{FF2B5EF4-FFF2-40B4-BE49-F238E27FC236}">
                <a16:creationId xmlns:a16="http://schemas.microsoft.com/office/drawing/2014/main" id="{99883981-6118-48E5-BAF0-CDD70077AE18}"/>
              </a:ext>
            </a:extLst>
          </p:cNvPr>
          <p:cNvSpPr txBox="1"/>
          <p:nvPr/>
        </p:nvSpPr>
        <p:spPr>
          <a:xfrm>
            <a:off x="1824710" y="1844347"/>
            <a:ext cx="2679901" cy="461665"/>
          </a:xfrm>
          <a:prstGeom prst="rect">
            <a:avLst/>
          </a:prstGeom>
          <a:noFill/>
        </p:spPr>
        <p:txBody>
          <a:bodyPr wrap="none" rtlCol="0">
            <a:spAutoFit/>
          </a:bodyPr>
          <a:lstStyle/>
          <a:p>
            <a:pPr algn="ctr"/>
            <a:r>
              <a:rPr lang="en-CA" sz="2400" dirty="0"/>
              <a:t>Personal Ownership</a:t>
            </a:r>
          </a:p>
        </p:txBody>
      </p:sp>
      <p:sp>
        <p:nvSpPr>
          <p:cNvPr id="8" name="TextBox 7">
            <a:extLst>
              <a:ext uri="{FF2B5EF4-FFF2-40B4-BE49-F238E27FC236}">
                <a16:creationId xmlns:a16="http://schemas.microsoft.com/office/drawing/2014/main" id="{334E8BBC-A206-4BB9-9E9A-556602C5A5D0}"/>
              </a:ext>
            </a:extLst>
          </p:cNvPr>
          <p:cNvSpPr txBox="1"/>
          <p:nvPr/>
        </p:nvSpPr>
        <p:spPr>
          <a:xfrm>
            <a:off x="2506356" y="4461299"/>
            <a:ext cx="1316579" cy="1200329"/>
          </a:xfrm>
          <a:prstGeom prst="rect">
            <a:avLst/>
          </a:prstGeom>
          <a:noFill/>
        </p:spPr>
        <p:txBody>
          <a:bodyPr wrap="none" rtlCol="0">
            <a:spAutoFit/>
          </a:bodyPr>
          <a:lstStyle/>
          <a:p>
            <a:pPr algn="ctr"/>
            <a:r>
              <a:rPr lang="en-CA" sz="2400" dirty="0"/>
              <a:t>$500</a:t>
            </a:r>
          </a:p>
          <a:p>
            <a:pPr algn="ctr"/>
            <a:r>
              <a:rPr lang="en-CA" sz="2400" dirty="0"/>
              <a:t>After-Tax</a:t>
            </a:r>
          </a:p>
          <a:p>
            <a:pPr algn="ctr"/>
            <a:r>
              <a:rPr lang="en-CA" sz="2400" dirty="0"/>
              <a:t>Income</a:t>
            </a:r>
          </a:p>
        </p:txBody>
      </p:sp>
      <p:sp>
        <p:nvSpPr>
          <p:cNvPr id="9" name="TextBox 8">
            <a:extLst>
              <a:ext uri="{FF2B5EF4-FFF2-40B4-BE49-F238E27FC236}">
                <a16:creationId xmlns:a16="http://schemas.microsoft.com/office/drawing/2014/main" id="{784D097B-B015-466E-9AE1-B3058B1F7D16}"/>
              </a:ext>
            </a:extLst>
          </p:cNvPr>
          <p:cNvSpPr txBox="1"/>
          <p:nvPr/>
        </p:nvSpPr>
        <p:spPr>
          <a:xfrm>
            <a:off x="2300401" y="3161310"/>
            <a:ext cx="1728487" cy="830997"/>
          </a:xfrm>
          <a:prstGeom prst="rect">
            <a:avLst/>
          </a:prstGeom>
          <a:noFill/>
        </p:spPr>
        <p:txBody>
          <a:bodyPr wrap="none" rtlCol="0">
            <a:spAutoFit/>
          </a:bodyPr>
          <a:lstStyle/>
          <a:p>
            <a:pPr algn="ctr"/>
            <a:r>
              <a:rPr lang="en-CA" sz="2400" dirty="0"/>
              <a:t>$500</a:t>
            </a:r>
          </a:p>
          <a:p>
            <a:pPr algn="ctr"/>
            <a:r>
              <a:rPr lang="en-CA" sz="2400" dirty="0"/>
              <a:t>Personal Tax</a:t>
            </a:r>
          </a:p>
        </p:txBody>
      </p:sp>
      <p:sp>
        <p:nvSpPr>
          <p:cNvPr id="10" name="TextBox 9">
            <a:extLst>
              <a:ext uri="{FF2B5EF4-FFF2-40B4-BE49-F238E27FC236}">
                <a16:creationId xmlns:a16="http://schemas.microsoft.com/office/drawing/2014/main" id="{D9B3CACD-E6DB-4306-9775-1BF48A7E6213}"/>
              </a:ext>
            </a:extLst>
          </p:cNvPr>
          <p:cNvSpPr txBox="1"/>
          <p:nvPr/>
        </p:nvSpPr>
        <p:spPr>
          <a:xfrm>
            <a:off x="5010120" y="3144322"/>
            <a:ext cx="2667653" cy="830997"/>
          </a:xfrm>
          <a:prstGeom prst="rect">
            <a:avLst/>
          </a:prstGeom>
          <a:noFill/>
        </p:spPr>
        <p:txBody>
          <a:bodyPr wrap="none" rtlCol="0">
            <a:spAutoFit/>
          </a:bodyPr>
          <a:lstStyle/>
          <a:p>
            <a:pPr algn="ctr"/>
            <a:r>
              <a:rPr lang="en-CA" sz="2400" dirty="0"/>
              <a:t>$20,000 Investment</a:t>
            </a:r>
          </a:p>
          <a:p>
            <a:pPr algn="ctr"/>
            <a:r>
              <a:rPr lang="en-CA" sz="2400" dirty="0"/>
              <a:t>Earning 5%</a:t>
            </a:r>
          </a:p>
        </p:txBody>
      </p:sp>
      <p:sp>
        <p:nvSpPr>
          <p:cNvPr id="12" name="Partial Circle 11">
            <a:extLst>
              <a:ext uri="{FF2B5EF4-FFF2-40B4-BE49-F238E27FC236}">
                <a16:creationId xmlns:a16="http://schemas.microsoft.com/office/drawing/2014/main" id="{54B39BE9-FECB-44B7-A1D2-C9D715A24B1D}"/>
              </a:ext>
            </a:extLst>
          </p:cNvPr>
          <p:cNvSpPr/>
          <p:nvPr/>
        </p:nvSpPr>
        <p:spPr>
          <a:xfrm>
            <a:off x="7723248" y="2412999"/>
            <a:ext cx="3600000" cy="3600000"/>
          </a:xfrm>
          <a:prstGeom prst="pie">
            <a:avLst>
              <a:gd name="adj1" fmla="val 10810112"/>
              <a:gd name="adj2" fmla="val 1420268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3" name="TextBox 12">
            <a:extLst>
              <a:ext uri="{FF2B5EF4-FFF2-40B4-BE49-F238E27FC236}">
                <a16:creationId xmlns:a16="http://schemas.microsoft.com/office/drawing/2014/main" id="{D3BEFA89-CB1F-4585-89F0-8439DC89FABC}"/>
              </a:ext>
            </a:extLst>
          </p:cNvPr>
          <p:cNvSpPr txBox="1"/>
          <p:nvPr/>
        </p:nvSpPr>
        <p:spPr>
          <a:xfrm>
            <a:off x="8090881" y="1844347"/>
            <a:ext cx="2864760" cy="461665"/>
          </a:xfrm>
          <a:prstGeom prst="rect">
            <a:avLst/>
          </a:prstGeom>
          <a:noFill/>
        </p:spPr>
        <p:txBody>
          <a:bodyPr wrap="none" rtlCol="0">
            <a:spAutoFit/>
          </a:bodyPr>
          <a:lstStyle/>
          <a:p>
            <a:pPr algn="ctr"/>
            <a:r>
              <a:rPr lang="en-CA" sz="2400" dirty="0"/>
              <a:t>Corporate Ownership</a:t>
            </a:r>
          </a:p>
        </p:txBody>
      </p:sp>
      <p:sp>
        <p:nvSpPr>
          <p:cNvPr id="14" name="TextBox 13">
            <a:extLst>
              <a:ext uri="{FF2B5EF4-FFF2-40B4-BE49-F238E27FC236}">
                <a16:creationId xmlns:a16="http://schemas.microsoft.com/office/drawing/2014/main" id="{F9376ABE-0FB4-4919-AE98-0F033B00F041}"/>
              </a:ext>
            </a:extLst>
          </p:cNvPr>
          <p:cNvSpPr txBox="1"/>
          <p:nvPr/>
        </p:nvSpPr>
        <p:spPr>
          <a:xfrm>
            <a:off x="8864958" y="4461299"/>
            <a:ext cx="1316579" cy="1200329"/>
          </a:xfrm>
          <a:prstGeom prst="rect">
            <a:avLst/>
          </a:prstGeom>
          <a:noFill/>
        </p:spPr>
        <p:txBody>
          <a:bodyPr wrap="none" rtlCol="0">
            <a:spAutoFit/>
          </a:bodyPr>
          <a:lstStyle/>
          <a:p>
            <a:pPr algn="ctr"/>
            <a:r>
              <a:rPr lang="en-CA" sz="2400" dirty="0"/>
              <a:t>$500</a:t>
            </a:r>
          </a:p>
          <a:p>
            <a:pPr algn="ctr"/>
            <a:r>
              <a:rPr lang="en-CA" sz="2400" dirty="0"/>
              <a:t>After-Tax</a:t>
            </a:r>
          </a:p>
          <a:p>
            <a:pPr algn="ctr"/>
            <a:r>
              <a:rPr lang="en-CA" sz="2400" dirty="0"/>
              <a:t>Income</a:t>
            </a:r>
          </a:p>
        </p:txBody>
      </p:sp>
      <p:sp>
        <p:nvSpPr>
          <p:cNvPr id="15" name="TextBox 14">
            <a:extLst>
              <a:ext uri="{FF2B5EF4-FFF2-40B4-BE49-F238E27FC236}">
                <a16:creationId xmlns:a16="http://schemas.microsoft.com/office/drawing/2014/main" id="{0DAFAEEE-9FDA-4EC4-841D-6E0FC2AA8358}"/>
              </a:ext>
            </a:extLst>
          </p:cNvPr>
          <p:cNvSpPr txBox="1"/>
          <p:nvPr/>
        </p:nvSpPr>
        <p:spPr>
          <a:xfrm>
            <a:off x="7824040" y="3161309"/>
            <a:ext cx="1329531" cy="830997"/>
          </a:xfrm>
          <a:prstGeom prst="rect">
            <a:avLst/>
          </a:prstGeom>
          <a:noFill/>
        </p:spPr>
        <p:txBody>
          <a:bodyPr wrap="none" rtlCol="0">
            <a:spAutoFit/>
          </a:bodyPr>
          <a:lstStyle/>
          <a:p>
            <a:pPr algn="ctr"/>
            <a:r>
              <a:rPr lang="en-CA" sz="2400" dirty="0"/>
              <a:t>$200</a:t>
            </a:r>
          </a:p>
          <a:p>
            <a:pPr algn="ctr"/>
            <a:r>
              <a:rPr lang="en-CA" sz="2400" dirty="0"/>
              <a:t>Corp. Tax</a:t>
            </a:r>
          </a:p>
        </p:txBody>
      </p:sp>
      <p:sp>
        <p:nvSpPr>
          <p:cNvPr id="20" name="TextBox 19">
            <a:extLst>
              <a:ext uri="{FF2B5EF4-FFF2-40B4-BE49-F238E27FC236}">
                <a16:creationId xmlns:a16="http://schemas.microsoft.com/office/drawing/2014/main" id="{45818F57-AED1-4A80-B845-F565D5BD4FDE}"/>
              </a:ext>
            </a:extLst>
          </p:cNvPr>
          <p:cNvSpPr txBox="1"/>
          <p:nvPr/>
        </p:nvSpPr>
        <p:spPr>
          <a:xfrm>
            <a:off x="8905651" y="6334780"/>
            <a:ext cx="3286349" cy="523220"/>
          </a:xfrm>
          <a:prstGeom prst="rect">
            <a:avLst/>
          </a:prstGeom>
          <a:noFill/>
        </p:spPr>
        <p:txBody>
          <a:bodyPr wrap="none" rtlCol="0">
            <a:spAutoFit/>
          </a:bodyPr>
          <a:lstStyle/>
          <a:p>
            <a:pPr algn="r"/>
            <a:r>
              <a:rPr lang="en-CA" sz="2800" dirty="0">
                <a:solidFill>
                  <a:schemeClr val="bg1"/>
                </a:solidFill>
                <a:latin typeface="+mj-lt"/>
              </a:rPr>
              <a:t>Finance, “This is Bad”</a:t>
            </a:r>
          </a:p>
        </p:txBody>
      </p:sp>
      <p:sp>
        <p:nvSpPr>
          <p:cNvPr id="21" name="Partial Circle 20">
            <a:extLst>
              <a:ext uri="{FF2B5EF4-FFF2-40B4-BE49-F238E27FC236}">
                <a16:creationId xmlns:a16="http://schemas.microsoft.com/office/drawing/2014/main" id="{9E063D0B-CE97-47BB-8893-2FD96A4C73C5}"/>
              </a:ext>
            </a:extLst>
          </p:cNvPr>
          <p:cNvSpPr/>
          <p:nvPr/>
        </p:nvSpPr>
        <p:spPr>
          <a:xfrm>
            <a:off x="7723248" y="2412999"/>
            <a:ext cx="3600000" cy="3600000"/>
          </a:xfrm>
          <a:prstGeom prst="pie">
            <a:avLst>
              <a:gd name="adj1" fmla="val 14196703"/>
              <a:gd name="adj2" fmla="val 2155179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3" name="TextBox 22">
            <a:extLst>
              <a:ext uri="{FF2B5EF4-FFF2-40B4-BE49-F238E27FC236}">
                <a16:creationId xmlns:a16="http://schemas.microsoft.com/office/drawing/2014/main" id="{36373855-2FE8-4230-8DA8-373B77794863}"/>
              </a:ext>
            </a:extLst>
          </p:cNvPr>
          <p:cNvSpPr txBox="1"/>
          <p:nvPr/>
        </p:nvSpPr>
        <p:spPr>
          <a:xfrm>
            <a:off x="9324022" y="2791977"/>
            <a:ext cx="1611275" cy="1200329"/>
          </a:xfrm>
          <a:prstGeom prst="rect">
            <a:avLst/>
          </a:prstGeom>
          <a:noFill/>
        </p:spPr>
        <p:txBody>
          <a:bodyPr wrap="none" rtlCol="0">
            <a:spAutoFit/>
          </a:bodyPr>
          <a:lstStyle/>
          <a:p>
            <a:pPr algn="ctr"/>
            <a:r>
              <a:rPr lang="en-CA" sz="2400" dirty="0"/>
              <a:t>$300</a:t>
            </a:r>
          </a:p>
          <a:p>
            <a:pPr algn="ctr"/>
            <a:r>
              <a:rPr lang="en-CA" sz="2400" dirty="0"/>
              <a:t>Refundable</a:t>
            </a:r>
          </a:p>
          <a:p>
            <a:pPr algn="ctr"/>
            <a:r>
              <a:rPr lang="en-CA" sz="2400" dirty="0"/>
              <a:t>Corp. Tax</a:t>
            </a:r>
          </a:p>
        </p:txBody>
      </p:sp>
      <p:sp>
        <p:nvSpPr>
          <p:cNvPr id="17" name="Partial Circle 16">
            <a:extLst>
              <a:ext uri="{FF2B5EF4-FFF2-40B4-BE49-F238E27FC236}">
                <a16:creationId xmlns:a16="http://schemas.microsoft.com/office/drawing/2014/main" id="{CE926D8B-8B72-4882-9393-D5915C4A888B}"/>
              </a:ext>
            </a:extLst>
          </p:cNvPr>
          <p:cNvSpPr/>
          <p:nvPr/>
        </p:nvSpPr>
        <p:spPr>
          <a:xfrm>
            <a:off x="7723248" y="2409876"/>
            <a:ext cx="3600000" cy="3600000"/>
          </a:xfrm>
          <a:prstGeom prst="pie">
            <a:avLst>
              <a:gd name="adj1" fmla="val 14196703"/>
              <a:gd name="adj2" fmla="val 2155179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8" name="TextBox 17">
            <a:extLst>
              <a:ext uri="{FF2B5EF4-FFF2-40B4-BE49-F238E27FC236}">
                <a16:creationId xmlns:a16="http://schemas.microsoft.com/office/drawing/2014/main" id="{931817E6-58E9-471A-9B4D-666AF4B0296C}"/>
              </a:ext>
            </a:extLst>
          </p:cNvPr>
          <p:cNvSpPr txBox="1"/>
          <p:nvPr/>
        </p:nvSpPr>
        <p:spPr>
          <a:xfrm>
            <a:off x="9400785" y="3144321"/>
            <a:ext cx="1728487" cy="830997"/>
          </a:xfrm>
          <a:prstGeom prst="rect">
            <a:avLst/>
          </a:prstGeom>
          <a:noFill/>
        </p:spPr>
        <p:txBody>
          <a:bodyPr wrap="none" rtlCol="0">
            <a:spAutoFit/>
          </a:bodyPr>
          <a:lstStyle/>
          <a:p>
            <a:pPr algn="ctr"/>
            <a:r>
              <a:rPr lang="en-CA" sz="2400" dirty="0"/>
              <a:t>$300</a:t>
            </a:r>
          </a:p>
          <a:p>
            <a:pPr algn="ctr"/>
            <a:r>
              <a:rPr lang="en-CA" sz="2400" dirty="0"/>
              <a:t>Personal Tax</a:t>
            </a:r>
          </a:p>
        </p:txBody>
      </p:sp>
    </p:spTree>
    <p:custDataLst>
      <p:tags r:id="rId1"/>
    </p:custDataLst>
    <p:extLst>
      <p:ext uri="{BB962C8B-B14F-4D97-AF65-F5344CB8AC3E}">
        <p14:creationId xmlns:p14="http://schemas.microsoft.com/office/powerpoint/2010/main" val="228698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left)">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ipe(left)">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p:bldP spid="5" grpId="0" animBg="1"/>
      <p:bldP spid="19" grpId="0"/>
      <p:bldP spid="6" grpId="0" animBg="1"/>
      <p:bldP spid="7" grpId="0"/>
      <p:bldP spid="8" grpId="0"/>
      <p:bldP spid="9" grpId="0"/>
      <p:bldP spid="10" grpId="0"/>
      <p:bldP spid="12" grpId="0" animBg="1"/>
      <p:bldP spid="13" grpId="0"/>
      <p:bldP spid="14" grpId="0"/>
      <p:bldP spid="15" grpId="0"/>
      <p:bldP spid="20" grpId="0"/>
      <p:bldP spid="21" grpId="0" animBg="1"/>
      <p:bldP spid="23" grpId="0"/>
      <p:bldP spid="17"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FD68550-A8D1-4C36-A27B-1D8F90195D69}"/>
              </a:ext>
            </a:extLst>
          </p:cNvPr>
          <p:cNvSpPr/>
          <p:nvPr/>
        </p:nvSpPr>
        <p:spPr>
          <a:xfrm>
            <a:off x="1364646" y="2412999"/>
            <a:ext cx="3600000" cy="36000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TextBox 19">
            <a:extLst>
              <a:ext uri="{FF2B5EF4-FFF2-40B4-BE49-F238E27FC236}">
                <a16:creationId xmlns:a16="http://schemas.microsoft.com/office/drawing/2014/main" id="{4277A39A-EBE0-43EA-A3BE-135B5E7D1D46}"/>
              </a:ext>
            </a:extLst>
          </p:cNvPr>
          <p:cNvSpPr txBox="1"/>
          <p:nvPr/>
        </p:nvSpPr>
        <p:spPr>
          <a:xfrm>
            <a:off x="2111832" y="3328988"/>
            <a:ext cx="2128148" cy="461665"/>
          </a:xfrm>
          <a:prstGeom prst="rect">
            <a:avLst/>
          </a:prstGeom>
          <a:noFill/>
        </p:spPr>
        <p:txBody>
          <a:bodyPr wrap="none" rtlCol="0">
            <a:spAutoFit/>
          </a:bodyPr>
          <a:lstStyle/>
          <a:p>
            <a:pPr algn="ctr"/>
            <a:r>
              <a:rPr lang="en-CA" sz="2400" dirty="0"/>
              <a:t>$500 of Income</a:t>
            </a:r>
          </a:p>
        </p:txBody>
      </p:sp>
      <p:sp>
        <p:nvSpPr>
          <p:cNvPr id="11" name="Oval 10">
            <a:extLst>
              <a:ext uri="{FF2B5EF4-FFF2-40B4-BE49-F238E27FC236}">
                <a16:creationId xmlns:a16="http://schemas.microsoft.com/office/drawing/2014/main" id="{745B22BE-80BF-4887-AD88-84DC5096D9BC}"/>
              </a:ext>
            </a:extLst>
          </p:cNvPr>
          <p:cNvSpPr/>
          <p:nvPr/>
        </p:nvSpPr>
        <p:spPr>
          <a:xfrm>
            <a:off x="7723248" y="2412999"/>
            <a:ext cx="3600000" cy="36000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1E77B884-8AD9-4731-BD19-01013BB30481}"/>
              </a:ext>
            </a:extLst>
          </p:cNvPr>
          <p:cNvSpPr txBox="1"/>
          <p:nvPr/>
        </p:nvSpPr>
        <p:spPr>
          <a:xfrm>
            <a:off x="8463043" y="3345494"/>
            <a:ext cx="2128148" cy="461665"/>
          </a:xfrm>
          <a:prstGeom prst="rect">
            <a:avLst/>
          </a:prstGeom>
          <a:noFill/>
        </p:spPr>
        <p:txBody>
          <a:bodyPr wrap="none" rtlCol="0">
            <a:spAutoFit/>
          </a:bodyPr>
          <a:lstStyle/>
          <a:p>
            <a:pPr algn="ctr"/>
            <a:r>
              <a:rPr lang="en-CA" sz="2400" dirty="0"/>
              <a:t>$850 of Income</a:t>
            </a:r>
          </a:p>
        </p:txBody>
      </p:sp>
      <p:sp>
        <p:nvSpPr>
          <p:cNvPr id="2" name="Title 1">
            <a:extLst>
              <a:ext uri="{FF2B5EF4-FFF2-40B4-BE49-F238E27FC236}">
                <a16:creationId xmlns:a16="http://schemas.microsoft.com/office/drawing/2014/main" id="{EB0B7C13-24FF-4AAE-B43E-6BAE440673A4}"/>
              </a:ext>
            </a:extLst>
          </p:cNvPr>
          <p:cNvSpPr>
            <a:spLocks noGrp="1"/>
          </p:cNvSpPr>
          <p:nvPr>
            <p:ph type="title"/>
          </p:nvPr>
        </p:nvSpPr>
        <p:spPr/>
        <p:txBody>
          <a:bodyPr/>
          <a:lstStyle/>
          <a:p>
            <a:r>
              <a:rPr lang="en-CA" dirty="0"/>
              <a:t>July 18</a:t>
            </a:r>
            <a:r>
              <a:rPr lang="en-CA" baseline="30000" dirty="0"/>
              <a:t>th</a:t>
            </a:r>
            <a:r>
              <a:rPr lang="en-CA" dirty="0"/>
              <a:t> Tax Proposals</a:t>
            </a:r>
            <a:br>
              <a:rPr lang="en-CA" dirty="0"/>
            </a:br>
            <a:r>
              <a:rPr lang="en-CA" dirty="0">
                <a:solidFill>
                  <a:schemeClr val="accent1"/>
                </a:solidFill>
              </a:rPr>
              <a:t>4. </a:t>
            </a:r>
            <a:r>
              <a:rPr lang="en-CA" dirty="0"/>
              <a:t>Passive Investment Income</a:t>
            </a:r>
          </a:p>
        </p:txBody>
      </p:sp>
      <p:sp>
        <p:nvSpPr>
          <p:cNvPr id="6" name="Partial Circle 5">
            <a:extLst>
              <a:ext uri="{FF2B5EF4-FFF2-40B4-BE49-F238E27FC236}">
                <a16:creationId xmlns:a16="http://schemas.microsoft.com/office/drawing/2014/main" id="{44E6362A-797E-47C0-B7E3-D806DA3BE2AC}"/>
              </a:ext>
            </a:extLst>
          </p:cNvPr>
          <p:cNvSpPr/>
          <p:nvPr/>
        </p:nvSpPr>
        <p:spPr>
          <a:xfrm>
            <a:off x="1364646" y="2412999"/>
            <a:ext cx="3600000" cy="3600000"/>
          </a:xfrm>
          <a:prstGeom prst="pie">
            <a:avLst>
              <a:gd name="adj1" fmla="val 10810112"/>
              <a:gd name="adj2" fmla="val 2155179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TextBox 6">
            <a:extLst>
              <a:ext uri="{FF2B5EF4-FFF2-40B4-BE49-F238E27FC236}">
                <a16:creationId xmlns:a16="http://schemas.microsoft.com/office/drawing/2014/main" id="{99883981-6118-48E5-BAF0-CDD70077AE18}"/>
              </a:ext>
            </a:extLst>
          </p:cNvPr>
          <p:cNvSpPr txBox="1"/>
          <p:nvPr/>
        </p:nvSpPr>
        <p:spPr>
          <a:xfrm>
            <a:off x="1397190" y="1844347"/>
            <a:ext cx="3534942" cy="461665"/>
          </a:xfrm>
          <a:prstGeom prst="rect">
            <a:avLst/>
          </a:prstGeom>
          <a:noFill/>
        </p:spPr>
        <p:txBody>
          <a:bodyPr wrap="none" rtlCol="0">
            <a:spAutoFit/>
          </a:bodyPr>
          <a:lstStyle/>
          <a:p>
            <a:pPr algn="ctr"/>
            <a:r>
              <a:rPr lang="en-CA" sz="2400" dirty="0"/>
              <a:t>Personal $10,000 After-Tax</a:t>
            </a:r>
          </a:p>
        </p:txBody>
      </p:sp>
      <p:sp>
        <p:nvSpPr>
          <p:cNvPr id="8" name="TextBox 7">
            <a:extLst>
              <a:ext uri="{FF2B5EF4-FFF2-40B4-BE49-F238E27FC236}">
                <a16:creationId xmlns:a16="http://schemas.microsoft.com/office/drawing/2014/main" id="{334E8BBC-A206-4BB9-9E9A-556602C5A5D0}"/>
              </a:ext>
            </a:extLst>
          </p:cNvPr>
          <p:cNvSpPr txBox="1"/>
          <p:nvPr/>
        </p:nvSpPr>
        <p:spPr>
          <a:xfrm>
            <a:off x="2506356" y="4461299"/>
            <a:ext cx="1316579" cy="1200329"/>
          </a:xfrm>
          <a:prstGeom prst="rect">
            <a:avLst/>
          </a:prstGeom>
          <a:noFill/>
        </p:spPr>
        <p:txBody>
          <a:bodyPr wrap="none" rtlCol="0">
            <a:spAutoFit/>
          </a:bodyPr>
          <a:lstStyle/>
          <a:p>
            <a:pPr algn="ctr"/>
            <a:r>
              <a:rPr lang="en-CA" sz="2400" dirty="0"/>
              <a:t>$250</a:t>
            </a:r>
          </a:p>
          <a:p>
            <a:pPr algn="ctr"/>
            <a:r>
              <a:rPr lang="en-CA" sz="2400" dirty="0"/>
              <a:t>After-Tax</a:t>
            </a:r>
          </a:p>
          <a:p>
            <a:pPr algn="ctr"/>
            <a:r>
              <a:rPr lang="en-CA" sz="2400" dirty="0"/>
              <a:t>Income</a:t>
            </a:r>
          </a:p>
        </p:txBody>
      </p:sp>
      <p:sp>
        <p:nvSpPr>
          <p:cNvPr id="9" name="TextBox 8">
            <a:extLst>
              <a:ext uri="{FF2B5EF4-FFF2-40B4-BE49-F238E27FC236}">
                <a16:creationId xmlns:a16="http://schemas.microsoft.com/office/drawing/2014/main" id="{784D097B-B015-466E-9AE1-B3058B1F7D16}"/>
              </a:ext>
            </a:extLst>
          </p:cNvPr>
          <p:cNvSpPr txBox="1"/>
          <p:nvPr/>
        </p:nvSpPr>
        <p:spPr>
          <a:xfrm>
            <a:off x="2300401" y="3161310"/>
            <a:ext cx="1728487" cy="830997"/>
          </a:xfrm>
          <a:prstGeom prst="rect">
            <a:avLst/>
          </a:prstGeom>
          <a:noFill/>
        </p:spPr>
        <p:txBody>
          <a:bodyPr wrap="none" rtlCol="0">
            <a:spAutoFit/>
          </a:bodyPr>
          <a:lstStyle/>
          <a:p>
            <a:pPr algn="ctr"/>
            <a:r>
              <a:rPr lang="en-CA" sz="2400" dirty="0"/>
              <a:t>$250</a:t>
            </a:r>
          </a:p>
          <a:p>
            <a:pPr algn="ctr"/>
            <a:r>
              <a:rPr lang="en-CA" sz="2400" dirty="0"/>
              <a:t>Personal Tax</a:t>
            </a:r>
          </a:p>
        </p:txBody>
      </p:sp>
      <p:sp>
        <p:nvSpPr>
          <p:cNvPr id="10" name="TextBox 9">
            <a:extLst>
              <a:ext uri="{FF2B5EF4-FFF2-40B4-BE49-F238E27FC236}">
                <a16:creationId xmlns:a16="http://schemas.microsoft.com/office/drawing/2014/main" id="{D9B3CACD-E6DB-4306-9775-1BF48A7E6213}"/>
              </a:ext>
            </a:extLst>
          </p:cNvPr>
          <p:cNvSpPr txBox="1"/>
          <p:nvPr/>
        </p:nvSpPr>
        <p:spPr>
          <a:xfrm>
            <a:off x="5065438" y="3345494"/>
            <a:ext cx="2503699" cy="830997"/>
          </a:xfrm>
          <a:prstGeom prst="rect">
            <a:avLst/>
          </a:prstGeom>
          <a:noFill/>
        </p:spPr>
        <p:txBody>
          <a:bodyPr wrap="none" rtlCol="0">
            <a:spAutoFit/>
          </a:bodyPr>
          <a:lstStyle/>
          <a:p>
            <a:pPr algn="ctr"/>
            <a:r>
              <a:rPr lang="en-CA" sz="2400" dirty="0"/>
              <a:t>$20,000 of Pre-Tax</a:t>
            </a:r>
          </a:p>
          <a:p>
            <a:pPr algn="ctr"/>
            <a:r>
              <a:rPr lang="en-CA" sz="2400" dirty="0"/>
              <a:t>Earnings</a:t>
            </a:r>
          </a:p>
        </p:txBody>
      </p:sp>
      <p:sp>
        <p:nvSpPr>
          <p:cNvPr id="12" name="Partial Circle 11">
            <a:extLst>
              <a:ext uri="{FF2B5EF4-FFF2-40B4-BE49-F238E27FC236}">
                <a16:creationId xmlns:a16="http://schemas.microsoft.com/office/drawing/2014/main" id="{54B39BE9-FECB-44B7-A1D2-C9D715A24B1D}"/>
              </a:ext>
            </a:extLst>
          </p:cNvPr>
          <p:cNvSpPr/>
          <p:nvPr/>
        </p:nvSpPr>
        <p:spPr>
          <a:xfrm>
            <a:off x="7723248" y="2412999"/>
            <a:ext cx="3600000" cy="3600000"/>
          </a:xfrm>
          <a:prstGeom prst="pie">
            <a:avLst>
              <a:gd name="adj1" fmla="val 10810112"/>
              <a:gd name="adj2" fmla="val 1420268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3" name="TextBox 12">
            <a:extLst>
              <a:ext uri="{FF2B5EF4-FFF2-40B4-BE49-F238E27FC236}">
                <a16:creationId xmlns:a16="http://schemas.microsoft.com/office/drawing/2014/main" id="{D3BEFA89-CB1F-4585-89F0-8439DC89FABC}"/>
              </a:ext>
            </a:extLst>
          </p:cNvPr>
          <p:cNvSpPr txBox="1"/>
          <p:nvPr/>
        </p:nvSpPr>
        <p:spPr>
          <a:xfrm>
            <a:off x="7663364" y="1844347"/>
            <a:ext cx="3719801" cy="461665"/>
          </a:xfrm>
          <a:prstGeom prst="rect">
            <a:avLst/>
          </a:prstGeom>
          <a:noFill/>
        </p:spPr>
        <p:txBody>
          <a:bodyPr wrap="none" rtlCol="0">
            <a:spAutoFit/>
          </a:bodyPr>
          <a:lstStyle/>
          <a:p>
            <a:pPr algn="ctr"/>
            <a:r>
              <a:rPr lang="en-CA" sz="2400" dirty="0"/>
              <a:t>Corporate $17,000 After-Tax</a:t>
            </a:r>
          </a:p>
        </p:txBody>
      </p:sp>
      <p:sp>
        <p:nvSpPr>
          <p:cNvPr id="14" name="TextBox 13">
            <a:extLst>
              <a:ext uri="{FF2B5EF4-FFF2-40B4-BE49-F238E27FC236}">
                <a16:creationId xmlns:a16="http://schemas.microsoft.com/office/drawing/2014/main" id="{F9376ABE-0FB4-4919-AE98-0F033B00F041}"/>
              </a:ext>
            </a:extLst>
          </p:cNvPr>
          <p:cNvSpPr txBox="1"/>
          <p:nvPr/>
        </p:nvSpPr>
        <p:spPr>
          <a:xfrm>
            <a:off x="8864958" y="4461299"/>
            <a:ext cx="1316579" cy="1200329"/>
          </a:xfrm>
          <a:prstGeom prst="rect">
            <a:avLst/>
          </a:prstGeom>
          <a:noFill/>
        </p:spPr>
        <p:txBody>
          <a:bodyPr wrap="none" rtlCol="0">
            <a:spAutoFit/>
          </a:bodyPr>
          <a:lstStyle/>
          <a:p>
            <a:pPr algn="ctr"/>
            <a:r>
              <a:rPr lang="en-CA" sz="2400" dirty="0"/>
              <a:t>$430</a:t>
            </a:r>
          </a:p>
          <a:p>
            <a:pPr algn="ctr"/>
            <a:r>
              <a:rPr lang="en-CA" sz="2400" dirty="0"/>
              <a:t>After-Tax</a:t>
            </a:r>
          </a:p>
          <a:p>
            <a:pPr algn="ctr"/>
            <a:r>
              <a:rPr lang="en-CA" sz="2400" dirty="0"/>
              <a:t>Income</a:t>
            </a:r>
          </a:p>
        </p:txBody>
      </p:sp>
      <p:sp>
        <p:nvSpPr>
          <p:cNvPr id="15" name="TextBox 14">
            <a:extLst>
              <a:ext uri="{FF2B5EF4-FFF2-40B4-BE49-F238E27FC236}">
                <a16:creationId xmlns:a16="http://schemas.microsoft.com/office/drawing/2014/main" id="{0DAFAEEE-9FDA-4EC4-841D-6E0FC2AA8358}"/>
              </a:ext>
            </a:extLst>
          </p:cNvPr>
          <p:cNvSpPr txBox="1"/>
          <p:nvPr/>
        </p:nvSpPr>
        <p:spPr>
          <a:xfrm>
            <a:off x="7824040" y="3161309"/>
            <a:ext cx="1329531" cy="830997"/>
          </a:xfrm>
          <a:prstGeom prst="rect">
            <a:avLst/>
          </a:prstGeom>
          <a:noFill/>
        </p:spPr>
        <p:txBody>
          <a:bodyPr wrap="none" rtlCol="0">
            <a:spAutoFit/>
          </a:bodyPr>
          <a:lstStyle/>
          <a:p>
            <a:pPr algn="ctr"/>
            <a:r>
              <a:rPr lang="en-CA" sz="2400" dirty="0"/>
              <a:t>$170</a:t>
            </a:r>
          </a:p>
          <a:p>
            <a:pPr algn="ctr"/>
            <a:r>
              <a:rPr lang="en-CA" sz="2400" dirty="0"/>
              <a:t>Corp. Tax</a:t>
            </a:r>
          </a:p>
        </p:txBody>
      </p:sp>
      <p:sp>
        <p:nvSpPr>
          <p:cNvPr id="21" name="TextBox 20">
            <a:extLst>
              <a:ext uri="{FF2B5EF4-FFF2-40B4-BE49-F238E27FC236}">
                <a16:creationId xmlns:a16="http://schemas.microsoft.com/office/drawing/2014/main" id="{DA4960F1-51C6-45ED-A36D-877C888CA22F}"/>
              </a:ext>
            </a:extLst>
          </p:cNvPr>
          <p:cNvSpPr txBox="1"/>
          <p:nvPr/>
        </p:nvSpPr>
        <p:spPr>
          <a:xfrm>
            <a:off x="8192059" y="6334780"/>
            <a:ext cx="3999941" cy="523220"/>
          </a:xfrm>
          <a:prstGeom prst="rect">
            <a:avLst/>
          </a:prstGeom>
          <a:noFill/>
        </p:spPr>
        <p:txBody>
          <a:bodyPr wrap="none" rtlCol="0">
            <a:spAutoFit/>
          </a:bodyPr>
          <a:lstStyle/>
          <a:p>
            <a:pPr algn="r"/>
            <a:r>
              <a:rPr lang="en-CA" sz="2800" dirty="0">
                <a:solidFill>
                  <a:schemeClr val="bg1"/>
                </a:solidFill>
                <a:latin typeface="+mj-lt"/>
              </a:rPr>
              <a:t>Finance, “This is Very Bad”</a:t>
            </a:r>
          </a:p>
        </p:txBody>
      </p:sp>
      <p:sp>
        <p:nvSpPr>
          <p:cNvPr id="23" name="Partial Circle 22">
            <a:extLst>
              <a:ext uri="{FF2B5EF4-FFF2-40B4-BE49-F238E27FC236}">
                <a16:creationId xmlns:a16="http://schemas.microsoft.com/office/drawing/2014/main" id="{0E664ECE-5F96-47C8-83B5-A402C783707F}"/>
              </a:ext>
            </a:extLst>
          </p:cNvPr>
          <p:cNvSpPr/>
          <p:nvPr/>
        </p:nvSpPr>
        <p:spPr>
          <a:xfrm>
            <a:off x="7723247" y="2412999"/>
            <a:ext cx="3600000" cy="3600000"/>
          </a:xfrm>
          <a:prstGeom prst="pie">
            <a:avLst>
              <a:gd name="adj1" fmla="val 14196703"/>
              <a:gd name="adj2" fmla="val 2155179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4" name="TextBox 23">
            <a:extLst>
              <a:ext uri="{FF2B5EF4-FFF2-40B4-BE49-F238E27FC236}">
                <a16:creationId xmlns:a16="http://schemas.microsoft.com/office/drawing/2014/main" id="{14BAAAC3-CC0B-48E1-9216-88B908CFA3B2}"/>
              </a:ext>
            </a:extLst>
          </p:cNvPr>
          <p:cNvSpPr txBox="1"/>
          <p:nvPr/>
        </p:nvSpPr>
        <p:spPr>
          <a:xfrm>
            <a:off x="9272363" y="2791977"/>
            <a:ext cx="1611275" cy="1200329"/>
          </a:xfrm>
          <a:prstGeom prst="rect">
            <a:avLst/>
          </a:prstGeom>
          <a:noFill/>
        </p:spPr>
        <p:txBody>
          <a:bodyPr wrap="none" rtlCol="0">
            <a:spAutoFit/>
          </a:bodyPr>
          <a:lstStyle/>
          <a:p>
            <a:pPr algn="ctr"/>
            <a:r>
              <a:rPr lang="en-CA" sz="2400" dirty="0"/>
              <a:t>$250</a:t>
            </a:r>
          </a:p>
          <a:p>
            <a:pPr algn="ctr"/>
            <a:r>
              <a:rPr lang="en-CA" sz="2400" dirty="0"/>
              <a:t>Refundable</a:t>
            </a:r>
          </a:p>
          <a:p>
            <a:pPr algn="ctr"/>
            <a:r>
              <a:rPr lang="en-CA" sz="2400" dirty="0"/>
              <a:t>Corp. Tax</a:t>
            </a:r>
          </a:p>
        </p:txBody>
      </p:sp>
      <p:sp>
        <p:nvSpPr>
          <p:cNvPr id="17" name="Partial Circle 16">
            <a:extLst>
              <a:ext uri="{FF2B5EF4-FFF2-40B4-BE49-F238E27FC236}">
                <a16:creationId xmlns:a16="http://schemas.microsoft.com/office/drawing/2014/main" id="{CE926D8B-8B72-4882-9393-D5915C4A888B}"/>
              </a:ext>
            </a:extLst>
          </p:cNvPr>
          <p:cNvSpPr/>
          <p:nvPr/>
        </p:nvSpPr>
        <p:spPr>
          <a:xfrm>
            <a:off x="7723247" y="2412999"/>
            <a:ext cx="3600000" cy="3600000"/>
          </a:xfrm>
          <a:prstGeom prst="pie">
            <a:avLst>
              <a:gd name="adj1" fmla="val 14196703"/>
              <a:gd name="adj2" fmla="val 2155179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8" name="TextBox 17">
            <a:extLst>
              <a:ext uri="{FF2B5EF4-FFF2-40B4-BE49-F238E27FC236}">
                <a16:creationId xmlns:a16="http://schemas.microsoft.com/office/drawing/2014/main" id="{931817E6-58E9-471A-9B4D-666AF4B0296C}"/>
              </a:ext>
            </a:extLst>
          </p:cNvPr>
          <p:cNvSpPr txBox="1"/>
          <p:nvPr/>
        </p:nvSpPr>
        <p:spPr>
          <a:xfrm>
            <a:off x="9374955" y="3161309"/>
            <a:ext cx="1728487" cy="830997"/>
          </a:xfrm>
          <a:prstGeom prst="rect">
            <a:avLst/>
          </a:prstGeom>
          <a:noFill/>
        </p:spPr>
        <p:txBody>
          <a:bodyPr wrap="none" rtlCol="0">
            <a:spAutoFit/>
          </a:bodyPr>
          <a:lstStyle/>
          <a:p>
            <a:pPr algn="ctr"/>
            <a:r>
              <a:rPr lang="en-CA" sz="2400" dirty="0"/>
              <a:t>$250</a:t>
            </a:r>
          </a:p>
          <a:p>
            <a:pPr algn="ctr"/>
            <a:r>
              <a:rPr lang="en-CA" sz="2400" dirty="0"/>
              <a:t>Personal Tax</a:t>
            </a:r>
          </a:p>
        </p:txBody>
      </p:sp>
    </p:spTree>
    <p:custDataLst>
      <p:tags r:id="rId1"/>
    </p:custDataLst>
    <p:extLst>
      <p:ext uri="{BB962C8B-B14F-4D97-AF65-F5344CB8AC3E}">
        <p14:creationId xmlns:p14="http://schemas.microsoft.com/office/powerpoint/2010/main" val="422703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500"/>
                            </p:stCondLst>
                            <p:childTnLst>
                              <p:par>
                                <p:cTn id="39" presetID="21" presetClass="entr" presetSubtype="1"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heel(1)">
                                      <p:cBhvr>
                                        <p:cTn id="41" dur="2000"/>
                                        <p:tgtEl>
                                          <p:spTgt spid="11"/>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left)">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P spid="11" grpId="0" animBg="1"/>
      <p:bldP spid="19" grpId="0"/>
      <p:bldP spid="6" grpId="0" animBg="1"/>
      <p:bldP spid="7" grpId="0"/>
      <p:bldP spid="8" grpId="0"/>
      <p:bldP spid="9" grpId="0"/>
      <p:bldP spid="10" grpId="0"/>
      <p:bldP spid="12" grpId="0" animBg="1"/>
      <p:bldP spid="13" grpId="0"/>
      <p:bldP spid="14" grpId="0"/>
      <p:bldP spid="15" grpId="0"/>
      <p:bldP spid="21" grpId="0"/>
      <p:bldP spid="23" grpId="0" animBg="1"/>
      <p:bldP spid="24" grpId="0"/>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1BB25-F9D3-46E2-9CAC-718D2316F1A7}"/>
              </a:ext>
            </a:extLst>
          </p:cNvPr>
          <p:cNvSpPr>
            <a:spLocks noGrp="1"/>
          </p:cNvSpPr>
          <p:nvPr>
            <p:ph type="title"/>
          </p:nvPr>
        </p:nvSpPr>
        <p:spPr/>
        <p:txBody>
          <a:bodyPr/>
          <a:lstStyle/>
          <a:p>
            <a:r>
              <a:rPr lang="en-CA" dirty="0"/>
              <a:t>October 2, 2017</a:t>
            </a:r>
          </a:p>
        </p:txBody>
      </p:sp>
      <p:sp>
        <p:nvSpPr>
          <p:cNvPr id="3" name="Content Placeholder 2">
            <a:extLst>
              <a:ext uri="{FF2B5EF4-FFF2-40B4-BE49-F238E27FC236}">
                <a16:creationId xmlns:a16="http://schemas.microsoft.com/office/drawing/2014/main" id="{D11781ED-2EC5-4349-8471-6D65C50F2B1B}"/>
              </a:ext>
            </a:extLst>
          </p:cNvPr>
          <p:cNvSpPr>
            <a:spLocks noGrp="1"/>
          </p:cNvSpPr>
          <p:nvPr>
            <p:ph idx="1"/>
          </p:nvPr>
        </p:nvSpPr>
        <p:spPr/>
        <p:txBody>
          <a:bodyPr>
            <a:normAutofit/>
          </a:bodyPr>
          <a:lstStyle/>
          <a:p>
            <a:r>
              <a:rPr lang="en-US" sz="2800" dirty="0"/>
              <a:t>During the 75 day consultation period, over 21,000 written submissions were received by the Department of Finance!</a:t>
            </a:r>
          </a:p>
          <a:p>
            <a:r>
              <a:rPr lang="en-CA" sz="2800" dirty="0"/>
              <a:t>Assuming each submission required 30 minutes to read and catalog the content, it would take </a:t>
            </a:r>
            <a:r>
              <a:rPr lang="en-CA" sz="2800" b="1" dirty="0">
                <a:solidFill>
                  <a:schemeClr val="accent2"/>
                </a:solidFill>
              </a:rPr>
              <a:t>131 people working full time 8 hour per day for 2 weeks</a:t>
            </a:r>
            <a:r>
              <a:rPr lang="en-CA" sz="2800" b="1" dirty="0">
                <a:solidFill>
                  <a:srgbClr val="7030A0"/>
                </a:solidFill>
              </a:rPr>
              <a:t> </a:t>
            </a:r>
            <a:r>
              <a:rPr lang="en-CA" sz="2800" dirty="0"/>
              <a:t>to get through all 21,000.</a:t>
            </a:r>
          </a:p>
        </p:txBody>
      </p:sp>
      <p:pic>
        <p:nvPicPr>
          <p:cNvPr id="5" name="Picture 4">
            <a:extLst>
              <a:ext uri="{FF2B5EF4-FFF2-40B4-BE49-F238E27FC236}">
                <a16:creationId xmlns:a16="http://schemas.microsoft.com/office/drawing/2014/main" id="{61FA4C4E-D052-4193-AD25-A5D8E8ED0A81}"/>
              </a:ext>
            </a:extLst>
          </p:cNvPr>
          <p:cNvPicPr>
            <a:picLocks noChangeAspect="1"/>
          </p:cNvPicPr>
          <p:nvPr/>
        </p:nvPicPr>
        <p:blipFill rotWithShape="1">
          <a:blip r:embed="rId3">
            <a:extLst>
              <a:ext uri="{28A0092B-C50C-407E-A947-70E740481C1C}">
                <a14:useLocalDpi xmlns:a14="http://schemas.microsoft.com/office/drawing/2010/main" val="0"/>
              </a:ext>
            </a:extLst>
          </a:blip>
          <a:srcRect l="731" t="2731" r="1542" b="33446"/>
          <a:stretch/>
        </p:blipFill>
        <p:spPr>
          <a:xfrm rot="21100512">
            <a:off x="7090475" y="3970261"/>
            <a:ext cx="4326016" cy="2184403"/>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6A306F7D-76F2-4A4E-BE76-9C2D9A3CA79D}"/>
                  </a:ext>
                </a:extLst>
              </p14:cNvPr>
              <p14:cNvContentPartPr/>
              <p14:nvPr/>
            </p14:nvContentPartPr>
            <p14:xfrm>
              <a:off x="7814639" y="5829542"/>
              <a:ext cx="325800" cy="258480"/>
            </p14:xfrm>
          </p:contentPart>
        </mc:Choice>
        <mc:Fallback xmlns="">
          <p:pic>
            <p:nvPicPr>
              <p:cNvPr id="7" name="Ink 6">
                <a:extLst>
                  <a:ext uri="{FF2B5EF4-FFF2-40B4-BE49-F238E27FC236}">
                    <a16:creationId xmlns:a16="http://schemas.microsoft.com/office/drawing/2014/main" id="{6A306F7D-76F2-4A4E-BE76-9C2D9A3CA79D}"/>
                  </a:ext>
                </a:extLst>
              </p:cNvPr>
              <p:cNvPicPr/>
              <p:nvPr/>
            </p:nvPicPr>
            <p:blipFill>
              <a:blip r:embed="rId7"/>
              <a:stretch>
                <a:fillRect/>
              </a:stretch>
            </p:blipFill>
            <p:spPr>
              <a:xfrm>
                <a:off x="7805639" y="5820542"/>
                <a:ext cx="34344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DA749A2F-00D1-4A91-9BB5-E27AB0F23DBE}"/>
                  </a:ext>
                </a:extLst>
              </p14:cNvPr>
              <p14:cNvContentPartPr/>
              <p14:nvPr/>
            </p14:nvContentPartPr>
            <p14:xfrm>
              <a:off x="7610203" y="4803982"/>
              <a:ext cx="325800" cy="258480"/>
            </p14:xfrm>
          </p:contentPart>
        </mc:Choice>
        <mc:Fallback xmlns="">
          <p:pic>
            <p:nvPicPr>
              <p:cNvPr id="13" name="Ink 12">
                <a:extLst>
                  <a:ext uri="{FF2B5EF4-FFF2-40B4-BE49-F238E27FC236}">
                    <a16:creationId xmlns:a16="http://schemas.microsoft.com/office/drawing/2014/main" id="{DA749A2F-00D1-4A91-9BB5-E27AB0F23DBE}"/>
                  </a:ext>
                </a:extLst>
              </p:cNvPr>
              <p:cNvPicPr/>
              <p:nvPr/>
            </p:nvPicPr>
            <p:blipFill>
              <a:blip r:embed="rId7"/>
              <a:stretch>
                <a:fillRect/>
              </a:stretch>
            </p:blipFill>
            <p:spPr>
              <a:xfrm>
                <a:off x="7601203" y="4794982"/>
                <a:ext cx="343440" cy="276120"/>
              </a:xfrm>
              <a:prstGeom prst="rect">
                <a:avLst/>
              </a:prstGeom>
            </p:spPr>
          </p:pic>
        </mc:Fallback>
      </mc:AlternateContent>
    </p:spTree>
    <p:extLst>
      <p:ext uri="{BB962C8B-B14F-4D97-AF65-F5344CB8AC3E}">
        <p14:creationId xmlns:p14="http://schemas.microsoft.com/office/powerpoint/2010/main" val="430467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CFBA-8BDE-445D-8420-A601EB37A2C3}"/>
              </a:ext>
            </a:extLst>
          </p:cNvPr>
          <p:cNvSpPr>
            <a:spLocks noGrp="1"/>
          </p:cNvSpPr>
          <p:nvPr>
            <p:ph type="title"/>
          </p:nvPr>
        </p:nvSpPr>
        <p:spPr>
          <a:xfrm>
            <a:off x="1097280" y="286603"/>
            <a:ext cx="10441004" cy="1450757"/>
          </a:xfrm>
        </p:spPr>
        <p:txBody>
          <a:bodyPr/>
          <a:lstStyle/>
          <a:p>
            <a:r>
              <a:rPr lang="en-CA" dirty="0"/>
              <a:t>July 18</a:t>
            </a:r>
            <a:r>
              <a:rPr lang="en-CA" baseline="30000" dirty="0"/>
              <a:t>th</a:t>
            </a:r>
            <a:r>
              <a:rPr lang="en-CA" dirty="0"/>
              <a:t> Tax Proposals</a:t>
            </a:r>
            <a:br>
              <a:rPr lang="en-CA" dirty="0"/>
            </a:br>
            <a:r>
              <a:rPr lang="en-CA" dirty="0">
                <a:solidFill>
                  <a:schemeClr val="accent1"/>
                </a:solidFill>
              </a:rPr>
              <a:t>4. </a:t>
            </a:r>
            <a:r>
              <a:rPr lang="en-CA" dirty="0"/>
              <a:t>Passive Investment Income</a:t>
            </a:r>
          </a:p>
        </p:txBody>
      </p:sp>
      <p:sp>
        <p:nvSpPr>
          <p:cNvPr id="3" name="Content Placeholder 2">
            <a:extLst>
              <a:ext uri="{FF2B5EF4-FFF2-40B4-BE49-F238E27FC236}">
                <a16:creationId xmlns:a16="http://schemas.microsoft.com/office/drawing/2014/main" id="{F8867341-0904-448B-8589-2095A4DBB788}"/>
              </a:ext>
            </a:extLst>
          </p:cNvPr>
          <p:cNvSpPr>
            <a:spLocks noGrp="1"/>
          </p:cNvSpPr>
          <p:nvPr>
            <p:ph idx="1"/>
          </p:nvPr>
        </p:nvSpPr>
        <p:spPr/>
        <p:txBody>
          <a:bodyPr/>
          <a:lstStyle/>
          <a:p>
            <a:r>
              <a:rPr lang="en-CA" dirty="0"/>
              <a:t>What are the changes:</a:t>
            </a:r>
          </a:p>
          <a:p>
            <a:pPr marL="622800" indent="-457200">
              <a:buFont typeface="Wingdings" panose="05000000000000000000" pitchFamily="2" charset="2"/>
              <a:buChar char="§"/>
            </a:pPr>
            <a:r>
              <a:rPr lang="en-CA" dirty="0"/>
              <a:t>Eliminate RDTOH, the current 30.67% refundable tax will no longer be refundable.</a:t>
            </a:r>
          </a:p>
          <a:p>
            <a:pPr marL="622800" indent="-457200">
              <a:buFont typeface="Wingdings" panose="05000000000000000000" pitchFamily="2" charset="2"/>
              <a:buChar char="§"/>
            </a:pPr>
            <a:r>
              <a:rPr lang="en-CA" dirty="0"/>
              <a:t>Exclude public corporation dividends from </a:t>
            </a:r>
            <a:r>
              <a:rPr lang="en-US" dirty="0"/>
              <a:t>General Rate Income Pool (GRIP)</a:t>
            </a:r>
            <a:r>
              <a:rPr lang="en-CA" dirty="0"/>
              <a:t>.</a:t>
            </a:r>
          </a:p>
          <a:p>
            <a:pPr marL="622800" indent="-457200">
              <a:buFont typeface="Wingdings" panose="05000000000000000000" pitchFamily="2" charset="2"/>
              <a:buChar char="§"/>
            </a:pPr>
            <a:r>
              <a:rPr lang="en-CA" dirty="0"/>
              <a:t>Eliminate CDA from capital gains arising from sale of capital assets.</a:t>
            </a:r>
          </a:p>
          <a:p>
            <a:pPr marL="622800" indent="-457200">
              <a:buFont typeface="Wingdings" panose="05000000000000000000" pitchFamily="2" charset="2"/>
              <a:buChar char="§"/>
            </a:pPr>
            <a:r>
              <a:rPr lang="en-CA" dirty="0"/>
              <a:t>Apply a refundable tax to dividends transferred from one corporation to another. </a:t>
            </a:r>
          </a:p>
          <a:p>
            <a:pPr marL="165600" indent="0">
              <a:buNone/>
            </a:pPr>
            <a:r>
              <a:rPr lang="en-CA" dirty="0"/>
              <a:t>Two alternative methods to manage the changes:</a:t>
            </a:r>
          </a:p>
          <a:p>
            <a:pPr marL="622800" indent="-457200">
              <a:buFont typeface="Wingdings" panose="05000000000000000000" pitchFamily="2" charset="2"/>
              <a:buChar char="§"/>
            </a:pPr>
            <a:r>
              <a:rPr lang="en-CA" dirty="0"/>
              <a:t>Apportionment Method - Track three source pools of income.</a:t>
            </a:r>
          </a:p>
          <a:p>
            <a:pPr marL="622800" indent="-457200">
              <a:buFont typeface="Wingdings" panose="05000000000000000000" pitchFamily="2" charset="2"/>
              <a:buChar char="§"/>
            </a:pPr>
            <a:r>
              <a:rPr lang="en-CA" dirty="0"/>
              <a:t>Elective Method - Income subject to non-refundable tax approximating top personal rate.</a:t>
            </a:r>
          </a:p>
          <a:p>
            <a:pPr marL="622800" indent="-457200">
              <a:buFont typeface="Wingdings" panose="05000000000000000000" pitchFamily="2" charset="2"/>
              <a:buChar char="§"/>
            </a:pPr>
            <a:endParaRPr lang="en-CA" dirty="0"/>
          </a:p>
        </p:txBody>
      </p:sp>
    </p:spTree>
    <p:custDataLst>
      <p:tags r:id="rId1"/>
    </p:custDataLst>
    <p:extLst>
      <p:ext uri="{BB962C8B-B14F-4D97-AF65-F5344CB8AC3E}">
        <p14:creationId xmlns:p14="http://schemas.microsoft.com/office/powerpoint/2010/main" val="379380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500"/>
                                        <p:tgtEl>
                                          <p:spTgt spid="3">
                                            <p:txEl>
                                              <p:pRg st="3" end="3"/>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ipe(left)">
                                      <p:cBhvr>
                                        <p:cTn id="28" dur="500"/>
                                        <p:tgtEl>
                                          <p:spTgt spid="3">
                                            <p:txEl>
                                              <p:pRg st="6" end="6"/>
                                            </p:txEl>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FD68550-A8D1-4C36-A27B-1D8F90195D69}"/>
              </a:ext>
            </a:extLst>
          </p:cNvPr>
          <p:cNvSpPr/>
          <p:nvPr/>
        </p:nvSpPr>
        <p:spPr>
          <a:xfrm>
            <a:off x="1364646" y="2412999"/>
            <a:ext cx="3600000" cy="36000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Oval 10">
            <a:extLst>
              <a:ext uri="{FF2B5EF4-FFF2-40B4-BE49-F238E27FC236}">
                <a16:creationId xmlns:a16="http://schemas.microsoft.com/office/drawing/2014/main" id="{745B22BE-80BF-4887-AD88-84DC5096D9BC}"/>
              </a:ext>
            </a:extLst>
          </p:cNvPr>
          <p:cNvSpPr/>
          <p:nvPr/>
        </p:nvSpPr>
        <p:spPr>
          <a:xfrm>
            <a:off x="7723248" y="2412999"/>
            <a:ext cx="3600000" cy="36000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4AC6DB29-A5FE-4FFF-9D4C-B5D5A49AB1D2}"/>
              </a:ext>
            </a:extLst>
          </p:cNvPr>
          <p:cNvSpPr txBox="1"/>
          <p:nvPr/>
        </p:nvSpPr>
        <p:spPr>
          <a:xfrm>
            <a:off x="8459174" y="3343571"/>
            <a:ext cx="2128148" cy="461665"/>
          </a:xfrm>
          <a:prstGeom prst="rect">
            <a:avLst/>
          </a:prstGeom>
          <a:noFill/>
        </p:spPr>
        <p:txBody>
          <a:bodyPr wrap="none" rtlCol="0">
            <a:spAutoFit/>
          </a:bodyPr>
          <a:lstStyle/>
          <a:p>
            <a:pPr algn="ctr"/>
            <a:r>
              <a:rPr lang="en-CA" sz="2400" dirty="0"/>
              <a:t>$850 of Income</a:t>
            </a:r>
          </a:p>
        </p:txBody>
      </p:sp>
      <p:sp>
        <p:nvSpPr>
          <p:cNvPr id="2" name="Title 1">
            <a:extLst>
              <a:ext uri="{FF2B5EF4-FFF2-40B4-BE49-F238E27FC236}">
                <a16:creationId xmlns:a16="http://schemas.microsoft.com/office/drawing/2014/main" id="{EB0B7C13-24FF-4AAE-B43E-6BAE440673A4}"/>
              </a:ext>
            </a:extLst>
          </p:cNvPr>
          <p:cNvSpPr>
            <a:spLocks noGrp="1"/>
          </p:cNvSpPr>
          <p:nvPr>
            <p:ph type="title"/>
          </p:nvPr>
        </p:nvSpPr>
        <p:spPr/>
        <p:txBody>
          <a:bodyPr/>
          <a:lstStyle/>
          <a:p>
            <a:r>
              <a:rPr lang="en-CA" dirty="0"/>
              <a:t>July 18</a:t>
            </a:r>
            <a:r>
              <a:rPr lang="en-CA" baseline="30000" dirty="0"/>
              <a:t>th</a:t>
            </a:r>
            <a:r>
              <a:rPr lang="en-CA" dirty="0"/>
              <a:t> Tax Proposals</a:t>
            </a:r>
            <a:br>
              <a:rPr lang="en-CA" dirty="0"/>
            </a:br>
            <a:r>
              <a:rPr lang="en-CA" dirty="0">
                <a:solidFill>
                  <a:schemeClr val="accent1"/>
                </a:solidFill>
              </a:rPr>
              <a:t>4. </a:t>
            </a:r>
            <a:r>
              <a:rPr lang="en-CA" dirty="0"/>
              <a:t>Passive Investment Income</a:t>
            </a:r>
          </a:p>
        </p:txBody>
      </p:sp>
      <p:sp>
        <p:nvSpPr>
          <p:cNvPr id="6" name="Partial Circle 5">
            <a:extLst>
              <a:ext uri="{FF2B5EF4-FFF2-40B4-BE49-F238E27FC236}">
                <a16:creationId xmlns:a16="http://schemas.microsoft.com/office/drawing/2014/main" id="{44E6362A-797E-47C0-B7E3-D806DA3BE2AC}"/>
              </a:ext>
            </a:extLst>
          </p:cNvPr>
          <p:cNvSpPr/>
          <p:nvPr/>
        </p:nvSpPr>
        <p:spPr>
          <a:xfrm>
            <a:off x="1364646" y="2412999"/>
            <a:ext cx="3600000" cy="3600000"/>
          </a:xfrm>
          <a:prstGeom prst="pie">
            <a:avLst>
              <a:gd name="adj1" fmla="val 10810112"/>
              <a:gd name="adj2" fmla="val 2155179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TextBox 6">
            <a:extLst>
              <a:ext uri="{FF2B5EF4-FFF2-40B4-BE49-F238E27FC236}">
                <a16:creationId xmlns:a16="http://schemas.microsoft.com/office/drawing/2014/main" id="{99883981-6118-48E5-BAF0-CDD70077AE18}"/>
              </a:ext>
            </a:extLst>
          </p:cNvPr>
          <p:cNvSpPr txBox="1"/>
          <p:nvPr/>
        </p:nvSpPr>
        <p:spPr>
          <a:xfrm>
            <a:off x="1397190" y="1844347"/>
            <a:ext cx="3534942" cy="461665"/>
          </a:xfrm>
          <a:prstGeom prst="rect">
            <a:avLst/>
          </a:prstGeom>
          <a:noFill/>
        </p:spPr>
        <p:txBody>
          <a:bodyPr wrap="none" rtlCol="0">
            <a:spAutoFit/>
          </a:bodyPr>
          <a:lstStyle/>
          <a:p>
            <a:pPr algn="ctr"/>
            <a:r>
              <a:rPr lang="en-CA" sz="2400" dirty="0"/>
              <a:t>Personal $10,000 After-Tax</a:t>
            </a:r>
          </a:p>
        </p:txBody>
      </p:sp>
      <p:sp>
        <p:nvSpPr>
          <p:cNvPr id="8" name="TextBox 7">
            <a:extLst>
              <a:ext uri="{FF2B5EF4-FFF2-40B4-BE49-F238E27FC236}">
                <a16:creationId xmlns:a16="http://schemas.microsoft.com/office/drawing/2014/main" id="{334E8BBC-A206-4BB9-9E9A-556602C5A5D0}"/>
              </a:ext>
            </a:extLst>
          </p:cNvPr>
          <p:cNvSpPr txBox="1"/>
          <p:nvPr/>
        </p:nvSpPr>
        <p:spPr>
          <a:xfrm>
            <a:off x="2506356" y="4461299"/>
            <a:ext cx="1316579" cy="1200329"/>
          </a:xfrm>
          <a:prstGeom prst="rect">
            <a:avLst/>
          </a:prstGeom>
          <a:noFill/>
        </p:spPr>
        <p:txBody>
          <a:bodyPr wrap="none" rtlCol="0">
            <a:spAutoFit/>
          </a:bodyPr>
          <a:lstStyle/>
          <a:p>
            <a:pPr algn="ctr"/>
            <a:r>
              <a:rPr lang="en-CA" sz="2400" dirty="0"/>
              <a:t>$250</a:t>
            </a:r>
          </a:p>
          <a:p>
            <a:pPr algn="ctr"/>
            <a:r>
              <a:rPr lang="en-CA" sz="2400" dirty="0"/>
              <a:t>After-Tax</a:t>
            </a:r>
          </a:p>
          <a:p>
            <a:pPr algn="ctr"/>
            <a:r>
              <a:rPr lang="en-CA" sz="2400" dirty="0"/>
              <a:t>Income</a:t>
            </a:r>
          </a:p>
        </p:txBody>
      </p:sp>
      <p:sp>
        <p:nvSpPr>
          <p:cNvPr id="9" name="TextBox 8">
            <a:extLst>
              <a:ext uri="{FF2B5EF4-FFF2-40B4-BE49-F238E27FC236}">
                <a16:creationId xmlns:a16="http://schemas.microsoft.com/office/drawing/2014/main" id="{784D097B-B015-466E-9AE1-B3058B1F7D16}"/>
              </a:ext>
            </a:extLst>
          </p:cNvPr>
          <p:cNvSpPr txBox="1"/>
          <p:nvPr/>
        </p:nvSpPr>
        <p:spPr>
          <a:xfrm>
            <a:off x="2300401" y="3161310"/>
            <a:ext cx="1728487" cy="830997"/>
          </a:xfrm>
          <a:prstGeom prst="rect">
            <a:avLst/>
          </a:prstGeom>
          <a:noFill/>
        </p:spPr>
        <p:txBody>
          <a:bodyPr wrap="none" rtlCol="0">
            <a:spAutoFit/>
          </a:bodyPr>
          <a:lstStyle/>
          <a:p>
            <a:pPr algn="ctr"/>
            <a:r>
              <a:rPr lang="en-CA" sz="2400" dirty="0"/>
              <a:t>$250</a:t>
            </a:r>
          </a:p>
          <a:p>
            <a:pPr algn="ctr"/>
            <a:r>
              <a:rPr lang="en-CA" sz="2400" dirty="0"/>
              <a:t>Personal Tax</a:t>
            </a:r>
          </a:p>
        </p:txBody>
      </p:sp>
      <p:sp>
        <p:nvSpPr>
          <p:cNvPr id="10" name="TextBox 9">
            <a:extLst>
              <a:ext uri="{FF2B5EF4-FFF2-40B4-BE49-F238E27FC236}">
                <a16:creationId xmlns:a16="http://schemas.microsoft.com/office/drawing/2014/main" id="{D9B3CACD-E6DB-4306-9775-1BF48A7E6213}"/>
              </a:ext>
            </a:extLst>
          </p:cNvPr>
          <p:cNvSpPr txBox="1"/>
          <p:nvPr/>
        </p:nvSpPr>
        <p:spPr>
          <a:xfrm>
            <a:off x="5040554" y="3342013"/>
            <a:ext cx="2503699" cy="830997"/>
          </a:xfrm>
          <a:prstGeom prst="rect">
            <a:avLst/>
          </a:prstGeom>
          <a:noFill/>
        </p:spPr>
        <p:txBody>
          <a:bodyPr wrap="none" rtlCol="0">
            <a:spAutoFit/>
          </a:bodyPr>
          <a:lstStyle/>
          <a:p>
            <a:pPr algn="ctr"/>
            <a:r>
              <a:rPr lang="en-CA" sz="2400" dirty="0"/>
              <a:t>$20,000 of Pre-Tax</a:t>
            </a:r>
          </a:p>
          <a:p>
            <a:pPr algn="ctr"/>
            <a:r>
              <a:rPr lang="en-CA" sz="2400" dirty="0"/>
              <a:t>Earnings</a:t>
            </a:r>
          </a:p>
        </p:txBody>
      </p:sp>
      <p:sp>
        <p:nvSpPr>
          <p:cNvPr id="12" name="Partial Circle 11">
            <a:extLst>
              <a:ext uri="{FF2B5EF4-FFF2-40B4-BE49-F238E27FC236}">
                <a16:creationId xmlns:a16="http://schemas.microsoft.com/office/drawing/2014/main" id="{54B39BE9-FECB-44B7-A1D2-C9D715A24B1D}"/>
              </a:ext>
            </a:extLst>
          </p:cNvPr>
          <p:cNvSpPr/>
          <p:nvPr/>
        </p:nvSpPr>
        <p:spPr>
          <a:xfrm>
            <a:off x="7723248" y="2412999"/>
            <a:ext cx="3600000" cy="3600000"/>
          </a:xfrm>
          <a:prstGeom prst="pie">
            <a:avLst>
              <a:gd name="adj1" fmla="val 10810112"/>
              <a:gd name="adj2" fmla="val 2158152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3" name="TextBox 12">
            <a:extLst>
              <a:ext uri="{FF2B5EF4-FFF2-40B4-BE49-F238E27FC236}">
                <a16:creationId xmlns:a16="http://schemas.microsoft.com/office/drawing/2014/main" id="{D3BEFA89-CB1F-4585-89F0-8439DC89FABC}"/>
              </a:ext>
            </a:extLst>
          </p:cNvPr>
          <p:cNvSpPr txBox="1"/>
          <p:nvPr/>
        </p:nvSpPr>
        <p:spPr>
          <a:xfrm>
            <a:off x="7663364" y="1844347"/>
            <a:ext cx="3719801" cy="461665"/>
          </a:xfrm>
          <a:prstGeom prst="rect">
            <a:avLst/>
          </a:prstGeom>
          <a:noFill/>
        </p:spPr>
        <p:txBody>
          <a:bodyPr wrap="none" rtlCol="0">
            <a:spAutoFit/>
          </a:bodyPr>
          <a:lstStyle/>
          <a:p>
            <a:pPr algn="ctr"/>
            <a:r>
              <a:rPr lang="en-CA" sz="2400" dirty="0"/>
              <a:t>Corporate $17,000 After-Tax</a:t>
            </a:r>
          </a:p>
        </p:txBody>
      </p:sp>
      <p:sp>
        <p:nvSpPr>
          <p:cNvPr id="14" name="TextBox 13">
            <a:extLst>
              <a:ext uri="{FF2B5EF4-FFF2-40B4-BE49-F238E27FC236}">
                <a16:creationId xmlns:a16="http://schemas.microsoft.com/office/drawing/2014/main" id="{F9376ABE-0FB4-4919-AE98-0F033B00F041}"/>
              </a:ext>
            </a:extLst>
          </p:cNvPr>
          <p:cNvSpPr txBox="1"/>
          <p:nvPr/>
        </p:nvSpPr>
        <p:spPr>
          <a:xfrm>
            <a:off x="8372589" y="4461299"/>
            <a:ext cx="1316579" cy="1200329"/>
          </a:xfrm>
          <a:prstGeom prst="rect">
            <a:avLst/>
          </a:prstGeom>
          <a:noFill/>
        </p:spPr>
        <p:txBody>
          <a:bodyPr wrap="none" rtlCol="0">
            <a:spAutoFit/>
          </a:bodyPr>
          <a:lstStyle/>
          <a:p>
            <a:pPr algn="ctr"/>
            <a:r>
              <a:rPr lang="en-CA" sz="2400" dirty="0"/>
              <a:t>$250</a:t>
            </a:r>
          </a:p>
          <a:p>
            <a:pPr algn="ctr"/>
            <a:r>
              <a:rPr lang="en-CA" sz="2400" dirty="0"/>
              <a:t>After-Tax</a:t>
            </a:r>
          </a:p>
          <a:p>
            <a:pPr algn="ctr"/>
            <a:r>
              <a:rPr lang="en-CA" sz="2400" dirty="0"/>
              <a:t>Income</a:t>
            </a:r>
          </a:p>
        </p:txBody>
      </p:sp>
      <p:sp>
        <p:nvSpPr>
          <p:cNvPr id="17" name="Partial Circle 16">
            <a:extLst>
              <a:ext uri="{FF2B5EF4-FFF2-40B4-BE49-F238E27FC236}">
                <a16:creationId xmlns:a16="http://schemas.microsoft.com/office/drawing/2014/main" id="{CE926D8B-8B72-4882-9393-D5915C4A888B}"/>
              </a:ext>
            </a:extLst>
          </p:cNvPr>
          <p:cNvSpPr/>
          <p:nvPr/>
        </p:nvSpPr>
        <p:spPr>
          <a:xfrm>
            <a:off x="7723248" y="2412999"/>
            <a:ext cx="3600000" cy="3600000"/>
          </a:xfrm>
          <a:prstGeom prst="pie">
            <a:avLst>
              <a:gd name="adj1" fmla="val 21550458"/>
              <a:gd name="adj2" fmla="val 297036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5" name="TextBox 14">
            <a:extLst>
              <a:ext uri="{FF2B5EF4-FFF2-40B4-BE49-F238E27FC236}">
                <a16:creationId xmlns:a16="http://schemas.microsoft.com/office/drawing/2014/main" id="{0DAFAEEE-9FDA-4EC4-841D-6E0FC2AA8358}"/>
              </a:ext>
            </a:extLst>
          </p:cNvPr>
          <p:cNvSpPr txBox="1"/>
          <p:nvPr/>
        </p:nvSpPr>
        <p:spPr>
          <a:xfrm>
            <a:off x="8566576" y="3161309"/>
            <a:ext cx="1913344" cy="830997"/>
          </a:xfrm>
          <a:prstGeom prst="rect">
            <a:avLst/>
          </a:prstGeom>
          <a:noFill/>
        </p:spPr>
        <p:txBody>
          <a:bodyPr wrap="none" rtlCol="0">
            <a:spAutoFit/>
          </a:bodyPr>
          <a:lstStyle/>
          <a:p>
            <a:pPr algn="ctr"/>
            <a:r>
              <a:rPr lang="en-CA" sz="2400" dirty="0"/>
              <a:t>$430</a:t>
            </a:r>
          </a:p>
          <a:p>
            <a:pPr algn="ctr"/>
            <a:r>
              <a:rPr lang="en-CA" sz="2400" dirty="0"/>
              <a:t>Corporate Tax</a:t>
            </a:r>
          </a:p>
        </p:txBody>
      </p:sp>
      <p:sp>
        <p:nvSpPr>
          <p:cNvPr id="18" name="TextBox 17">
            <a:extLst>
              <a:ext uri="{FF2B5EF4-FFF2-40B4-BE49-F238E27FC236}">
                <a16:creationId xmlns:a16="http://schemas.microsoft.com/office/drawing/2014/main" id="{931817E6-58E9-471A-9B4D-666AF4B0296C}"/>
              </a:ext>
            </a:extLst>
          </p:cNvPr>
          <p:cNvSpPr txBox="1"/>
          <p:nvPr/>
        </p:nvSpPr>
        <p:spPr>
          <a:xfrm>
            <a:off x="10014648" y="4173010"/>
            <a:ext cx="1255280" cy="1200329"/>
          </a:xfrm>
          <a:prstGeom prst="rect">
            <a:avLst/>
          </a:prstGeom>
          <a:noFill/>
        </p:spPr>
        <p:txBody>
          <a:bodyPr wrap="none" rtlCol="0">
            <a:spAutoFit/>
          </a:bodyPr>
          <a:lstStyle/>
          <a:p>
            <a:pPr algn="ctr"/>
            <a:r>
              <a:rPr lang="en-CA" sz="2400" dirty="0"/>
              <a:t>$170</a:t>
            </a:r>
          </a:p>
          <a:p>
            <a:pPr algn="ctr"/>
            <a:r>
              <a:rPr lang="en-CA" sz="2400" dirty="0"/>
              <a:t>Personal</a:t>
            </a:r>
          </a:p>
          <a:p>
            <a:pPr algn="ctr"/>
            <a:r>
              <a:rPr lang="en-CA" sz="2400" dirty="0"/>
              <a:t>Tax</a:t>
            </a:r>
          </a:p>
        </p:txBody>
      </p:sp>
      <p:sp>
        <p:nvSpPr>
          <p:cNvPr id="21" name="TextBox 20">
            <a:extLst>
              <a:ext uri="{FF2B5EF4-FFF2-40B4-BE49-F238E27FC236}">
                <a16:creationId xmlns:a16="http://schemas.microsoft.com/office/drawing/2014/main" id="{62AE3C6E-E836-41D8-A29C-B04895F7D995}"/>
              </a:ext>
            </a:extLst>
          </p:cNvPr>
          <p:cNvSpPr txBox="1"/>
          <p:nvPr/>
        </p:nvSpPr>
        <p:spPr>
          <a:xfrm>
            <a:off x="8665201" y="6334780"/>
            <a:ext cx="3526799" cy="523220"/>
          </a:xfrm>
          <a:prstGeom prst="rect">
            <a:avLst/>
          </a:prstGeom>
          <a:noFill/>
        </p:spPr>
        <p:txBody>
          <a:bodyPr wrap="none" rtlCol="0">
            <a:spAutoFit/>
          </a:bodyPr>
          <a:lstStyle/>
          <a:p>
            <a:pPr algn="r"/>
            <a:r>
              <a:rPr lang="en-CA" sz="2800" dirty="0">
                <a:solidFill>
                  <a:schemeClr val="bg1"/>
                </a:solidFill>
                <a:latin typeface="+mj-lt"/>
              </a:rPr>
              <a:t>Finance, “This is Good”</a:t>
            </a:r>
          </a:p>
        </p:txBody>
      </p:sp>
      <p:sp>
        <p:nvSpPr>
          <p:cNvPr id="22" name="TextBox 21">
            <a:extLst>
              <a:ext uri="{FF2B5EF4-FFF2-40B4-BE49-F238E27FC236}">
                <a16:creationId xmlns:a16="http://schemas.microsoft.com/office/drawing/2014/main" id="{229CDE7F-8D5C-42A0-ADAF-9E8B4FD212B0}"/>
              </a:ext>
            </a:extLst>
          </p:cNvPr>
          <p:cNvSpPr txBox="1"/>
          <p:nvPr/>
        </p:nvSpPr>
        <p:spPr>
          <a:xfrm>
            <a:off x="5040554" y="4773174"/>
            <a:ext cx="2629374" cy="1200329"/>
          </a:xfrm>
          <a:prstGeom prst="rect">
            <a:avLst/>
          </a:prstGeom>
          <a:noFill/>
        </p:spPr>
        <p:txBody>
          <a:bodyPr wrap="none" rtlCol="0">
            <a:spAutoFit/>
          </a:bodyPr>
          <a:lstStyle/>
          <a:p>
            <a:pPr algn="ctr"/>
            <a:r>
              <a:rPr lang="en-CA" sz="2400" dirty="0"/>
              <a:t>+70% Combined</a:t>
            </a:r>
          </a:p>
          <a:p>
            <a:pPr algn="ctr"/>
            <a:r>
              <a:rPr lang="en-CA" sz="2400" dirty="0"/>
              <a:t>Corporate/Personal</a:t>
            </a:r>
          </a:p>
          <a:p>
            <a:pPr algn="ctr"/>
            <a:r>
              <a:rPr lang="en-CA" sz="2400" dirty="0"/>
              <a:t>Tax Rate!</a:t>
            </a:r>
          </a:p>
        </p:txBody>
      </p:sp>
    </p:spTree>
    <p:custDataLst>
      <p:tags r:id="rId1"/>
    </p:custDataLst>
    <p:extLst>
      <p:ext uri="{BB962C8B-B14F-4D97-AF65-F5344CB8AC3E}">
        <p14:creationId xmlns:p14="http://schemas.microsoft.com/office/powerpoint/2010/main" val="304559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7" grpId="0" animBg="1"/>
      <p:bldP spid="15" grpId="0"/>
      <p:bldP spid="18"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1E224-8E7F-4B67-8FE6-6AA10FC8C818}"/>
              </a:ext>
            </a:extLst>
          </p:cNvPr>
          <p:cNvSpPr>
            <a:spLocks noGrp="1"/>
          </p:cNvSpPr>
          <p:nvPr>
            <p:ph type="title"/>
          </p:nvPr>
        </p:nvSpPr>
        <p:spPr/>
        <p:txBody>
          <a:bodyPr/>
          <a:lstStyle/>
          <a:p>
            <a:r>
              <a:rPr lang="en-CA" dirty="0"/>
              <a:t>After October 16</a:t>
            </a:r>
            <a:r>
              <a:rPr lang="en-CA" baseline="30000" dirty="0"/>
              <a:t>th</a:t>
            </a:r>
            <a:br>
              <a:rPr lang="en-CA" dirty="0"/>
            </a:br>
            <a:r>
              <a:rPr lang="en-CA" dirty="0"/>
              <a:t>Curbing of Passive Investment Income</a:t>
            </a:r>
          </a:p>
        </p:txBody>
      </p:sp>
      <p:sp>
        <p:nvSpPr>
          <p:cNvPr id="3" name="Content Placeholder 2">
            <a:extLst>
              <a:ext uri="{FF2B5EF4-FFF2-40B4-BE49-F238E27FC236}">
                <a16:creationId xmlns:a16="http://schemas.microsoft.com/office/drawing/2014/main" id="{AD6A5B62-0602-4716-B385-17339C08E36E}"/>
              </a:ext>
            </a:extLst>
          </p:cNvPr>
          <p:cNvSpPr>
            <a:spLocks noGrp="1"/>
          </p:cNvSpPr>
          <p:nvPr>
            <p:ph sz="half" idx="1"/>
          </p:nvPr>
        </p:nvSpPr>
        <p:spPr>
          <a:xfrm>
            <a:off x="1097279" y="1845734"/>
            <a:ext cx="6006906" cy="4023360"/>
          </a:xfrm>
        </p:spPr>
        <p:txBody>
          <a:bodyPr>
            <a:normAutofit fontScale="92500" lnSpcReduction="20000"/>
          </a:bodyPr>
          <a:lstStyle/>
          <a:p>
            <a:r>
              <a:rPr lang="en-CA" dirty="0"/>
              <a:t>Submissions focused on:</a:t>
            </a:r>
          </a:p>
          <a:p>
            <a:pPr marL="360000" indent="-360000">
              <a:buFont typeface="Wingdings" panose="05000000000000000000" pitchFamily="2" charset="2"/>
              <a:buChar char="§"/>
            </a:pPr>
            <a:r>
              <a:rPr lang="en-CA" dirty="0"/>
              <a:t>The complexity income pools.</a:t>
            </a:r>
          </a:p>
          <a:p>
            <a:pPr marL="360000" indent="-360000">
              <a:buFont typeface="Wingdings" panose="05000000000000000000" pitchFamily="2" charset="2"/>
              <a:buChar char="§"/>
            </a:pPr>
            <a:r>
              <a:rPr lang="en-CA" dirty="0"/>
              <a:t>The outrage of +70% tax rate on investment income earned inside a corporation.</a:t>
            </a:r>
          </a:p>
          <a:p>
            <a:pPr marL="360000" indent="-360000">
              <a:buFont typeface="Wingdings" panose="05000000000000000000" pitchFamily="2" charset="2"/>
              <a:buChar char="§"/>
            </a:pPr>
            <a:r>
              <a:rPr lang="en-CA" dirty="0"/>
              <a:t>The potential impact on existing retirement plans.</a:t>
            </a:r>
          </a:p>
          <a:p>
            <a:pPr marL="0" indent="0">
              <a:buNone/>
            </a:pPr>
            <a:r>
              <a:rPr lang="en-CA" dirty="0"/>
              <a:t>New measures will…</a:t>
            </a:r>
          </a:p>
          <a:p>
            <a:pPr marL="360000" indent="-360000">
              <a:buFont typeface="Wingdings" panose="05000000000000000000" pitchFamily="2" charset="2"/>
              <a:buChar char="§"/>
            </a:pPr>
            <a:r>
              <a:rPr lang="en-CA" dirty="0"/>
              <a:t>Provide $50,000 of annual investment income ($1,000,000 earning 5%).</a:t>
            </a:r>
          </a:p>
          <a:p>
            <a:pPr marL="360000" indent="-360000">
              <a:buFont typeface="Wingdings" panose="05000000000000000000" pitchFamily="2" charset="2"/>
              <a:buChar char="§"/>
            </a:pPr>
            <a:r>
              <a:rPr lang="en-CA" dirty="0"/>
              <a:t>Confirmed previous announcements that any change would not affect current planning.</a:t>
            </a:r>
          </a:p>
          <a:p>
            <a:pPr marL="360000" indent="-360000">
              <a:buFont typeface="Wingdings" panose="05000000000000000000" pitchFamily="2" charset="2"/>
              <a:buChar char="§"/>
            </a:pPr>
            <a:r>
              <a:rPr lang="en-CA" dirty="0"/>
              <a:t>Draft legislation will be provided as part of the 2018 Federal Budget.</a:t>
            </a:r>
          </a:p>
        </p:txBody>
      </p:sp>
      <p:pic>
        <p:nvPicPr>
          <p:cNvPr id="8" name="Content Placeholder 6">
            <a:extLst>
              <a:ext uri="{FF2B5EF4-FFF2-40B4-BE49-F238E27FC236}">
                <a16:creationId xmlns:a16="http://schemas.microsoft.com/office/drawing/2014/main" id="{9AB25F4C-9BAE-4D0E-AEAE-F615D0062943}"/>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7355766" y="1845734"/>
            <a:ext cx="3816000" cy="3598508"/>
          </a:xfrm>
        </p:spPr>
      </p:pic>
    </p:spTree>
    <p:custDataLst>
      <p:tags r:id="rId1"/>
    </p:custDataLst>
    <p:extLst>
      <p:ext uri="{BB962C8B-B14F-4D97-AF65-F5344CB8AC3E}">
        <p14:creationId xmlns:p14="http://schemas.microsoft.com/office/powerpoint/2010/main" val="184199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left)">
                                      <p:cBhvr>
                                        <p:cTn id="31" dur="500"/>
                                        <p:tgtEl>
                                          <p:spTgt spid="3">
                                            <p:txEl>
                                              <p:pRg st="5" end="5"/>
                                            </p:txEl>
                                          </p:spTgt>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left)">
                                      <p:cBhvr>
                                        <p:cTn id="35" dur="500"/>
                                        <p:tgtEl>
                                          <p:spTgt spid="3">
                                            <p:txEl>
                                              <p:pRg st="6" end="6"/>
                                            </p:txEl>
                                          </p:spTgt>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left)">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3DF2-4F8E-48A8-8A66-69F15EA23AD9}"/>
              </a:ext>
            </a:extLst>
          </p:cNvPr>
          <p:cNvSpPr>
            <a:spLocks noGrp="1"/>
          </p:cNvSpPr>
          <p:nvPr>
            <p:ph type="title"/>
          </p:nvPr>
        </p:nvSpPr>
        <p:spPr/>
        <p:txBody>
          <a:bodyPr/>
          <a:lstStyle/>
          <a:p>
            <a:r>
              <a:rPr lang="en-US" dirty="0"/>
              <a:t>What The Finance Is Going On?</a:t>
            </a:r>
            <a:endParaRPr lang="en-CA" dirty="0"/>
          </a:p>
        </p:txBody>
      </p:sp>
      <p:sp>
        <p:nvSpPr>
          <p:cNvPr id="14" name="TextBox 13">
            <a:extLst>
              <a:ext uri="{FF2B5EF4-FFF2-40B4-BE49-F238E27FC236}">
                <a16:creationId xmlns:a16="http://schemas.microsoft.com/office/drawing/2014/main" id="{17E941E2-FD4F-491C-B286-6C8B75D0FEEF}"/>
              </a:ext>
            </a:extLst>
          </p:cNvPr>
          <p:cNvSpPr txBox="1"/>
          <p:nvPr/>
        </p:nvSpPr>
        <p:spPr>
          <a:xfrm>
            <a:off x="1097280" y="1848193"/>
            <a:ext cx="10199715" cy="400110"/>
          </a:xfrm>
          <a:prstGeom prst="rect">
            <a:avLst/>
          </a:prstGeom>
          <a:noFill/>
        </p:spPr>
        <p:txBody>
          <a:bodyPr wrap="none" rtlCol="0">
            <a:spAutoFit/>
          </a:bodyPr>
          <a:lstStyle/>
          <a:p>
            <a:r>
              <a:rPr lang="en-CA" sz="2000" dirty="0"/>
              <a:t>When planning for retirement, most people run a marathon, small business owners run a sprint!</a:t>
            </a:r>
          </a:p>
        </p:txBody>
      </p:sp>
      <p:pic>
        <p:nvPicPr>
          <p:cNvPr id="4" name="Picture 3">
            <a:extLst>
              <a:ext uri="{FF2B5EF4-FFF2-40B4-BE49-F238E27FC236}">
                <a16:creationId xmlns:a16="http://schemas.microsoft.com/office/drawing/2014/main" id="{CA8B032C-4093-48B8-8F1D-B0E196BB2F7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97280" y="2489981"/>
            <a:ext cx="4797083" cy="3240000"/>
          </a:xfrm>
          <a:prstGeom prst="rect">
            <a:avLst/>
          </a:prstGeom>
        </p:spPr>
      </p:pic>
      <p:pic>
        <p:nvPicPr>
          <p:cNvPr id="6" name="Picture 5">
            <a:extLst>
              <a:ext uri="{FF2B5EF4-FFF2-40B4-BE49-F238E27FC236}">
                <a16:creationId xmlns:a16="http://schemas.microsoft.com/office/drawing/2014/main" id="{A82F8C7B-F162-4F72-9F81-EC39164581B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97137" y="2489981"/>
            <a:ext cx="4797083" cy="3240000"/>
          </a:xfrm>
          <a:prstGeom prst="rect">
            <a:avLst/>
          </a:prstGeom>
        </p:spPr>
      </p:pic>
    </p:spTree>
    <p:custDataLst>
      <p:tags r:id="rId1"/>
    </p:custDataLst>
    <p:extLst>
      <p:ext uri="{BB962C8B-B14F-4D97-AF65-F5344CB8AC3E}">
        <p14:creationId xmlns:p14="http://schemas.microsoft.com/office/powerpoint/2010/main" val="26614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3CDFE-9E47-4A56-86B5-50D1ECA3A0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2655"/>
          <a:stretch/>
        </p:blipFill>
        <p:spPr>
          <a:xfrm>
            <a:off x="982162" y="154982"/>
            <a:ext cx="10227675" cy="5990095"/>
          </a:xfrm>
          <a:prstGeom prst="rect">
            <a:avLst/>
          </a:prstGeom>
        </p:spPr>
      </p:pic>
    </p:spTree>
    <p:extLst>
      <p:ext uri="{BB962C8B-B14F-4D97-AF65-F5344CB8AC3E}">
        <p14:creationId xmlns:p14="http://schemas.microsoft.com/office/powerpoint/2010/main" val="2394164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E0B0-461A-4094-81B8-0C38A2DB1EB0}"/>
              </a:ext>
            </a:extLst>
          </p:cNvPr>
          <p:cNvSpPr>
            <a:spLocks noGrp="1"/>
          </p:cNvSpPr>
          <p:nvPr>
            <p:ph type="title"/>
          </p:nvPr>
        </p:nvSpPr>
        <p:spPr/>
        <p:txBody>
          <a:bodyPr/>
          <a:lstStyle/>
          <a:p>
            <a:r>
              <a:rPr lang="en-CA" dirty="0"/>
              <a:t>Finance Did Not Provide</a:t>
            </a:r>
            <a:br>
              <a:rPr lang="en-CA" dirty="0"/>
            </a:br>
            <a:r>
              <a:rPr lang="en-CA" dirty="0"/>
              <a:t>Retirement Income Analysis</a:t>
            </a:r>
          </a:p>
        </p:txBody>
      </p:sp>
      <p:graphicFrame>
        <p:nvGraphicFramePr>
          <p:cNvPr id="4" name="Content Placeholder 3">
            <a:extLst>
              <a:ext uri="{FF2B5EF4-FFF2-40B4-BE49-F238E27FC236}">
                <a16:creationId xmlns:a16="http://schemas.microsoft.com/office/drawing/2014/main" id="{9516FCBE-435F-44B0-8C23-61125F56EDAF}"/>
              </a:ext>
            </a:extLst>
          </p:cNvPr>
          <p:cNvGraphicFramePr>
            <a:graphicFrameLocks noGrp="1"/>
          </p:cNvGraphicFramePr>
          <p:nvPr>
            <p:ph idx="1"/>
            <p:extLst>
              <p:ext uri="{D42A27DB-BD31-4B8C-83A1-F6EECF244321}">
                <p14:modId xmlns:p14="http://schemas.microsoft.com/office/powerpoint/2010/main" val="1592411650"/>
              </p:ext>
            </p:extLst>
          </p:nvPr>
        </p:nvGraphicFramePr>
        <p:xfrm>
          <a:off x="1096963" y="1846263"/>
          <a:ext cx="10058400" cy="3708400"/>
        </p:xfrm>
        <a:graphic>
          <a:graphicData uri="http://schemas.openxmlformats.org/drawingml/2006/table">
            <a:tbl>
              <a:tblPr firstRow="1" bandRow="1">
                <a:tableStyleId>{5C22544A-7EE6-4342-B048-85BDC9FD1C3A}</a:tableStyleId>
              </a:tblPr>
              <a:tblGrid>
                <a:gridCol w="4752508">
                  <a:extLst>
                    <a:ext uri="{9D8B030D-6E8A-4147-A177-3AD203B41FA5}">
                      <a16:colId xmlns:a16="http://schemas.microsoft.com/office/drawing/2014/main" val="4240385832"/>
                    </a:ext>
                  </a:extLst>
                </a:gridCol>
                <a:gridCol w="2649070">
                  <a:extLst>
                    <a:ext uri="{9D8B030D-6E8A-4147-A177-3AD203B41FA5}">
                      <a16:colId xmlns:a16="http://schemas.microsoft.com/office/drawing/2014/main" val="420449873"/>
                    </a:ext>
                  </a:extLst>
                </a:gridCol>
                <a:gridCol w="2656822">
                  <a:extLst>
                    <a:ext uri="{9D8B030D-6E8A-4147-A177-3AD203B41FA5}">
                      <a16:colId xmlns:a16="http://schemas.microsoft.com/office/drawing/2014/main" val="1001595966"/>
                    </a:ext>
                  </a:extLst>
                </a:gridCol>
              </a:tblGrid>
              <a:tr h="370840">
                <a:tc>
                  <a:txBody>
                    <a:bodyPr/>
                    <a:lstStyle/>
                    <a:p>
                      <a:r>
                        <a:rPr lang="en-CA" dirty="0"/>
                        <a:t>Assumption</a:t>
                      </a:r>
                    </a:p>
                  </a:txBody>
                  <a:tcPr/>
                </a:tc>
                <a:tc>
                  <a:txBody>
                    <a:bodyPr/>
                    <a:lstStyle/>
                    <a:p>
                      <a:pPr algn="r"/>
                      <a:r>
                        <a:rPr lang="en-CA" dirty="0"/>
                        <a:t>Employee Marathon</a:t>
                      </a:r>
                    </a:p>
                  </a:txBody>
                  <a:tcPr/>
                </a:tc>
                <a:tc>
                  <a:txBody>
                    <a:bodyPr/>
                    <a:lstStyle/>
                    <a:p>
                      <a:pPr algn="r"/>
                      <a:r>
                        <a:rPr lang="en-CA" dirty="0"/>
                        <a:t>Small Business Sprint</a:t>
                      </a:r>
                    </a:p>
                  </a:txBody>
                  <a:tcPr/>
                </a:tc>
                <a:extLst>
                  <a:ext uri="{0D108BD9-81ED-4DB2-BD59-A6C34878D82A}">
                    <a16:rowId xmlns:a16="http://schemas.microsoft.com/office/drawing/2014/main" val="597410020"/>
                  </a:ext>
                </a:extLst>
              </a:tr>
              <a:tr h="370840">
                <a:tc>
                  <a:txBody>
                    <a:bodyPr/>
                    <a:lstStyle/>
                    <a:p>
                      <a:r>
                        <a:rPr lang="en-CA" dirty="0"/>
                        <a:t>Years to Retirement:</a:t>
                      </a:r>
                    </a:p>
                  </a:txBody>
                  <a:tcPr/>
                </a:tc>
                <a:tc>
                  <a:txBody>
                    <a:bodyPr/>
                    <a:lstStyle/>
                    <a:p>
                      <a:pPr algn="r"/>
                      <a:r>
                        <a:rPr lang="en-CA" dirty="0"/>
                        <a:t>10 (age 65)</a:t>
                      </a:r>
                    </a:p>
                  </a:txBody>
                  <a:tcPr/>
                </a:tc>
                <a:tc>
                  <a:txBody>
                    <a:bodyPr/>
                    <a:lstStyle/>
                    <a:p>
                      <a:pPr algn="r"/>
                      <a:r>
                        <a:rPr lang="en-CA" dirty="0"/>
                        <a:t>10 (age 65)</a:t>
                      </a:r>
                    </a:p>
                  </a:txBody>
                  <a:tcPr/>
                </a:tc>
                <a:extLst>
                  <a:ext uri="{0D108BD9-81ED-4DB2-BD59-A6C34878D82A}">
                    <a16:rowId xmlns:a16="http://schemas.microsoft.com/office/drawing/2014/main" val="2575229687"/>
                  </a:ext>
                </a:extLst>
              </a:tr>
              <a:tr h="370840">
                <a:tc>
                  <a:txBody>
                    <a:bodyPr/>
                    <a:lstStyle/>
                    <a:p>
                      <a:r>
                        <a:rPr lang="en-CA" dirty="0"/>
                        <a:t>Life Expectancy Age:</a:t>
                      </a:r>
                    </a:p>
                  </a:txBody>
                  <a:tcPr/>
                </a:tc>
                <a:tc>
                  <a:txBody>
                    <a:bodyPr/>
                    <a:lstStyle/>
                    <a:p>
                      <a:pPr algn="r"/>
                      <a:r>
                        <a:rPr lang="en-CA" dirty="0"/>
                        <a:t>90 (25 years)</a:t>
                      </a:r>
                    </a:p>
                  </a:txBody>
                  <a:tcPr/>
                </a:tc>
                <a:tc>
                  <a:txBody>
                    <a:bodyPr/>
                    <a:lstStyle/>
                    <a:p>
                      <a:pPr algn="r"/>
                      <a:r>
                        <a:rPr lang="en-CA" dirty="0"/>
                        <a:t>90 (25 years)</a:t>
                      </a:r>
                    </a:p>
                  </a:txBody>
                  <a:tcPr/>
                </a:tc>
                <a:extLst>
                  <a:ext uri="{0D108BD9-81ED-4DB2-BD59-A6C34878D82A}">
                    <a16:rowId xmlns:a16="http://schemas.microsoft.com/office/drawing/2014/main" val="3985116828"/>
                  </a:ext>
                </a:extLst>
              </a:tr>
              <a:tr h="370840">
                <a:tc>
                  <a:txBody>
                    <a:bodyPr/>
                    <a:lstStyle/>
                    <a:p>
                      <a:r>
                        <a:rPr lang="en-CA" dirty="0"/>
                        <a:t>RRSP Balance:</a:t>
                      </a:r>
                    </a:p>
                  </a:txBody>
                  <a:tcPr/>
                </a:tc>
                <a:tc>
                  <a:txBody>
                    <a:bodyPr/>
                    <a:lstStyle/>
                    <a:p>
                      <a:pPr algn="r"/>
                      <a:r>
                        <a:rPr lang="en-CA" dirty="0"/>
                        <a:t>$470,000</a:t>
                      </a:r>
                    </a:p>
                  </a:txBody>
                  <a:tcPr/>
                </a:tc>
                <a:tc>
                  <a:txBody>
                    <a:bodyPr/>
                    <a:lstStyle/>
                    <a:p>
                      <a:pPr algn="r"/>
                      <a:r>
                        <a:rPr lang="en-CA" dirty="0"/>
                        <a:t>$0</a:t>
                      </a:r>
                    </a:p>
                  </a:txBody>
                  <a:tcPr/>
                </a:tc>
                <a:extLst>
                  <a:ext uri="{0D108BD9-81ED-4DB2-BD59-A6C34878D82A}">
                    <a16:rowId xmlns:a16="http://schemas.microsoft.com/office/drawing/2014/main" val="217071644"/>
                  </a:ext>
                </a:extLst>
              </a:tr>
              <a:tr h="370840">
                <a:tc>
                  <a:txBody>
                    <a:bodyPr/>
                    <a:lstStyle/>
                    <a:p>
                      <a:r>
                        <a:rPr lang="en-CA" dirty="0"/>
                        <a:t>RRSP Contributions ($100,000 salary):</a:t>
                      </a:r>
                    </a:p>
                  </a:txBody>
                  <a:tcPr/>
                </a:tc>
                <a:tc>
                  <a:txBody>
                    <a:bodyPr/>
                    <a:lstStyle/>
                    <a:p>
                      <a:pPr algn="r"/>
                      <a:r>
                        <a:rPr lang="en-CA" dirty="0"/>
                        <a:t>$18,000</a:t>
                      </a:r>
                    </a:p>
                  </a:txBody>
                  <a:tcPr/>
                </a:tc>
                <a:tc>
                  <a:txBody>
                    <a:bodyPr/>
                    <a:lstStyle/>
                    <a:p>
                      <a:pPr algn="r"/>
                      <a:r>
                        <a:rPr lang="en-CA" dirty="0"/>
                        <a:t>$0</a:t>
                      </a:r>
                    </a:p>
                  </a:txBody>
                  <a:tcPr/>
                </a:tc>
                <a:extLst>
                  <a:ext uri="{0D108BD9-81ED-4DB2-BD59-A6C34878D82A}">
                    <a16:rowId xmlns:a16="http://schemas.microsoft.com/office/drawing/2014/main" val="3571305575"/>
                  </a:ext>
                </a:extLst>
              </a:tr>
              <a:tr h="370840">
                <a:tc>
                  <a:txBody>
                    <a:bodyPr/>
                    <a:lstStyle/>
                    <a:p>
                      <a:r>
                        <a:rPr lang="en-CA" dirty="0"/>
                        <a:t>Passive Corporate Investment Balance: </a:t>
                      </a:r>
                    </a:p>
                  </a:txBody>
                  <a:tcPr/>
                </a:tc>
                <a:tc>
                  <a:txBody>
                    <a:bodyPr/>
                    <a:lstStyle/>
                    <a:p>
                      <a:pPr algn="r"/>
                      <a:r>
                        <a:rPr lang="en-CA" dirty="0"/>
                        <a:t>$0</a:t>
                      </a:r>
                    </a:p>
                  </a:txBody>
                  <a:tcPr/>
                </a:tc>
                <a:tc>
                  <a:txBody>
                    <a:bodyPr/>
                    <a:lstStyle/>
                    <a:p>
                      <a:pPr algn="r"/>
                      <a:r>
                        <a:rPr lang="en-CA" dirty="0"/>
                        <a:t>$0</a:t>
                      </a:r>
                    </a:p>
                  </a:txBody>
                  <a:tcPr/>
                </a:tc>
                <a:extLst>
                  <a:ext uri="{0D108BD9-81ED-4DB2-BD59-A6C34878D82A}">
                    <a16:rowId xmlns:a16="http://schemas.microsoft.com/office/drawing/2014/main" val="3223831555"/>
                  </a:ext>
                </a:extLst>
              </a:tr>
              <a:tr h="370840">
                <a:tc>
                  <a:txBody>
                    <a:bodyPr/>
                    <a:lstStyle/>
                    <a:p>
                      <a:r>
                        <a:rPr lang="en-CA" dirty="0"/>
                        <a:t>Passive Corporate Investment Savings:</a:t>
                      </a:r>
                    </a:p>
                  </a:txBody>
                  <a:tcPr/>
                </a:tc>
                <a:tc>
                  <a:txBody>
                    <a:bodyPr/>
                    <a:lstStyle/>
                    <a:p>
                      <a:pPr algn="r"/>
                      <a:r>
                        <a:rPr lang="en-CA" dirty="0"/>
                        <a:t>$0</a:t>
                      </a:r>
                    </a:p>
                  </a:txBody>
                  <a:tcPr/>
                </a:tc>
                <a:tc>
                  <a:txBody>
                    <a:bodyPr/>
                    <a:lstStyle/>
                    <a:p>
                      <a:pPr algn="r"/>
                      <a:r>
                        <a:rPr lang="en-CA" dirty="0"/>
                        <a:t>$75,000</a:t>
                      </a:r>
                    </a:p>
                  </a:txBody>
                  <a:tcPr/>
                </a:tc>
                <a:extLst>
                  <a:ext uri="{0D108BD9-81ED-4DB2-BD59-A6C34878D82A}">
                    <a16:rowId xmlns:a16="http://schemas.microsoft.com/office/drawing/2014/main" val="4018632684"/>
                  </a:ext>
                </a:extLst>
              </a:tr>
              <a:tr h="370840">
                <a:tc>
                  <a:txBody>
                    <a:bodyPr/>
                    <a:lstStyle/>
                    <a:p>
                      <a:r>
                        <a:rPr lang="en-CA" dirty="0"/>
                        <a:t>CPP Eligibility (Client/Spouse):</a:t>
                      </a:r>
                    </a:p>
                  </a:txBody>
                  <a:tcPr/>
                </a:tc>
                <a:tc>
                  <a:txBody>
                    <a:bodyPr/>
                    <a:lstStyle/>
                    <a:p>
                      <a:pPr algn="r"/>
                      <a:r>
                        <a:rPr lang="en-CA" dirty="0"/>
                        <a:t>100% / 25%</a:t>
                      </a:r>
                    </a:p>
                  </a:txBody>
                  <a:tcPr/>
                </a:tc>
                <a:tc>
                  <a:txBody>
                    <a:bodyPr/>
                    <a:lstStyle/>
                    <a:p>
                      <a:pPr algn="r"/>
                      <a:r>
                        <a:rPr lang="en-CA" dirty="0"/>
                        <a:t>75% / 25%</a:t>
                      </a:r>
                    </a:p>
                  </a:txBody>
                  <a:tcPr/>
                </a:tc>
                <a:extLst>
                  <a:ext uri="{0D108BD9-81ED-4DB2-BD59-A6C34878D82A}">
                    <a16:rowId xmlns:a16="http://schemas.microsoft.com/office/drawing/2014/main" val="33857784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OAS Eligibility (Client/Spouse):</a:t>
                      </a:r>
                    </a:p>
                  </a:txBody>
                  <a:tcPr/>
                </a:tc>
                <a:tc>
                  <a:txBody>
                    <a:bodyPr/>
                    <a:lstStyle/>
                    <a:p>
                      <a:pPr algn="r"/>
                      <a:r>
                        <a:rPr lang="en-CA" dirty="0"/>
                        <a:t>100% / 100%</a:t>
                      </a:r>
                    </a:p>
                  </a:txBody>
                  <a:tcPr/>
                </a:tc>
                <a:tc>
                  <a:txBody>
                    <a:bodyPr/>
                    <a:lstStyle/>
                    <a:p>
                      <a:pPr algn="r"/>
                      <a:r>
                        <a:rPr lang="en-CA" dirty="0"/>
                        <a:t>100% / 100%</a:t>
                      </a:r>
                    </a:p>
                  </a:txBody>
                  <a:tcPr/>
                </a:tc>
                <a:extLst>
                  <a:ext uri="{0D108BD9-81ED-4DB2-BD59-A6C34878D82A}">
                    <a16:rowId xmlns:a16="http://schemas.microsoft.com/office/drawing/2014/main" val="1730179940"/>
                  </a:ext>
                </a:extLst>
              </a:tr>
              <a:tr h="370840">
                <a:tc>
                  <a:txBody>
                    <a:bodyPr/>
                    <a:lstStyle/>
                    <a:p>
                      <a:r>
                        <a:rPr lang="en-CA" dirty="0"/>
                        <a:t>Real Return Investment Assumption:</a:t>
                      </a:r>
                    </a:p>
                  </a:txBody>
                  <a:tcPr/>
                </a:tc>
                <a:tc>
                  <a:txBody>
                    <a:bodyPr/>
                    <a:lstStyle/>
                    <a:p>
                      <a:pPr algn="r"/>
                      <a:r>
                        <a:rPr lang="en-CA" dirty="0"/>
                        <a:t>3.00%</a:t>
                      </a:r>
                    </a:p>
                  </a:txBody>
                  <a:tcPr/>
                </a:tc>
                <a:tc>
                  <a:txBody>
                    <a:bodyPr/>
                    <a:lstStyle/>
                    <a:p>
                      <a:pPr algn="r"/>
                      <a:r>
                        <a:rPr lang="en-CA" dirty="0"/>
                        <a:t>3.00%</a:t>
                      </a:r>
                    </a:p>
                  </a:txBody>
                  <a:tcPr/>
                </a:tc>
                <a:extLst>
                  <a:ext uri="{0D108BD9-81ED-4DB2-BD59-A6C34878D82A}">
                    <a16:rowId xmlns:a16="http://schemas.microsoft.com/office/drawing/2014/main" val="971603919"/>
                  </a:ext>
                </a:extLst>
              </a:tr>
            </a:tbl>
          </a:graphicData>
        </a:graphic>
      </p:graphicFrame>
      <p:sp>
        <p:nvSpPr>
          <p:cNvPr id="3" name="TextBox 2">
            <a:extLst>
              <a:ext uri="{FF2B5EF4-FFF2-40B4-BE49-F238E27FC236}">
                <a16:creationId xmlns:a16="http://schemas.microsoft.com/office/drawing/2014/main" id="{BEB6CA44-5CED-452E-A896-F4DABFCC57BD}"/>
              </a:ext>
            </a:extLst>
          </p:cNvPr>
          <p:cNvSpPr txBox="1"/>
          <p:nvPr/>
        </p:nvSpPr>
        <p:spPr>
          <a:xfrm>
            <a:off x="8630191" y="6550223"/>
            <a:ext cx="3561809" cy="307777"/>
          </a:xfrm>
          <a:prstGeom prst="rect">
            <a:avLst/>
          </a:prstGeom>
          <a:noFill/>
        </p:spPr>
        <p:txBody>
          <a:bodyPr wrap="none" rtlCol="0">
            <a:spAutoFit/>
          </a:bodyPr>
          <a:lstStyle/>
          <a:p>
            <a:pPr algn="r"/>
            <a:r>
              <a:rPr lang="en-CA" sz="1400" dirty="0">
                <a:solidFill>
                  <a:schemeClr val="bg1"/>
                </a:solidFill>
              </a:rPr>
              <a:t>All calculations assume Alberta 2017 tax rates.</a:t>
            </a:r>
          </a:p>
        </p:txBody>
      </p:sp>
    </p:spTree>
    <p:custDataLst>
      <p:tags r:id="rId1"/>
    </p:custDataLst>
    <p:extLst>
      <p:ext uri="{BB962C8B-B14F-4D97-AF65-F5344CB8AC3E}">
        <p14:creationId xmlns:p14="http://schemas.microsoft.com/office/powerpoint/2010/main" val="402871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5B67-0D9D-4DB6-BF85-A4AEC370B34F}"/>
              </a:ext>
            </a:extLst>
          </p:cNvPr>
          <p:cNvSpPr>
            <a:spLocks noGrp="1"/>
          </p:cNvSpPr>
          <p:nvPr>
            <p:ph type="title"/>
          </p:nvPr>
        </p:nvSpPr>
        <p:spPr/>
        <p:txBody>
          <a:bodyPr/>
          <a:lstStyle/>
          <a:p>
            <a:r>
              <a:rPr lang="en-CA" dirty="0"/>
              <a:t>Retirement Income Analysis</a:t>
            </a:r>
          </a:p>
        </p:txBody>
      </p:sp>
      <p:graphicFrame>
        <p:nvGraphicFramePr>
          <p:cNvPr id="9" name="Content Placeholder 8">
            <a:extLst>
              <a:ext uri="{FF2B5EF4-FFF2-40B4-BE49-F238E27FC236}">
                <a16:creationId xmlns:a16="http://schemas.microsoft.com/office/drawing/2014/main" id="{D6F9C02A-C103-4481-B278-73389A384B91}"/>
              </a:ext>
            </a:extLst>
          </p:cNvPr>
          <p:cNvGraphicFramePr>
            <a:graphicFrameLocks noGrp="1"/>
          </p:cNvGraphicFramePr>
          <p:nvPr>
            <p:ph idx="1"/>
            <p:extLst>
              <p:ext uri="{D42A27DB-BD31-4B8C-83A1-F6EECF244321}">
                <p14:modId xmlns:p14="http://schemas.microsoft.com/office/powerpoint/2010/main" val="3536670773"/>
              </p:ext>
            </p:extLst>
          </p:nvPr>
        </p:nvGraphicFramePr>
        <p:xfrm>
          <a:off x="1096963" y="1846263"/>
          <a:ext cx="10058400" cy="444302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66B1D433-4A2F-4ABC-A1BA-319F96915A0B}"/>
              </a:ext>
            </a:extLst>
          </p:cNvPr>
          <p:cNvSpPr txBox="1"/>
          <p:nvPr/>
        </p:nvSpPr>
        <p:spPr>
          <a:xfrm>
            <a:off x="3568406" y="4901110"/>
            <a:ext cx="989373" cy="523220"/>
          </a:xfrm>
          <a:prstGeom prst="rect">
            <a:avLst/>
          </a:prstGeom>
          <a:noFill/>
        </p:spPr>
        <p:txBody>
          <a:bodyPr wrap="none" rtlCol="0">
            <a:spAutoFit/>
          </a:bodyPr>
          <a:lstStyle/>
          <a:p>
            <a:pPr algn="ctr"/>
            <a:r>
              <a:rPr lang="en-CA" sz="2800" dirty="0"/>
              <a:t>100%</a:t>
            </a:r>
          </a:p>
        </p:txBody>
      </p:sp>
      <p:sp>
        <p:nvSpPr>
          <p:cNvPr id="6" name="TextBox 5">
            <a:extLst>
              <a:ext uri="{FF2B5EF4-FFF2-40B4-BE49-F238E27FC236}">
                <a16:creationId xmlns:a16="http://schemas.microsoft.com/office/drawing/2014/main" id="{3DECC0CD-4480-4698-86E8-9D23FD116AEA}"/>
              </a:ext>
            </a:extLst>
          </p:cNvPr>
          <p:cNvSpPr txBox="1"/>
          <p:nvPr/>
        </p:nvSpPr>
        <p:spPr>
          <a:xfrm>
            <a:off x="8307672" y="4901110"/>
            <a:ext cx="806631" cy="523220"/>
          </a:xfrm>
          <a:prstGeom prst="rect">
            <a:avLst/>
          </a:prstGeom>
          <a:noFill/>
        </p:spPr>
        <p:txBody>
          <a:bodyPr wrap="none" rtlCol="0">
            <a:spAutoFit/>
          </a:bodyPr>
          <a:lstStyle/>
          <a:p>
            <a:pPr algn="ctr"/>
            <a:r>
              <a:rPr lang="en-CA" sz="2800" dirty="0"/>
              <a:t>99%</a:t>
            </a:r>
          </a:p>
        </p:txBody>
      </p:sp>
      <p:sp>
        <p:nvSpPr>
          <p:cNvPr id="7" name="TextBox 6">
            <a:extLst>
              <a:ext uri="{FF2B5EF4-FFF2-40B4-BE49-F238E27FC236}">
                <a16:creationId xmlns:a16="http://schemas.microsoft.com/office/drawing/2014/main" id="{C32A1866-785E-41A6-AA6E-517CBB15C621}"/>
              </a:ext>
            </a:extLst>
          </p:cNvPr>
          <p:cNvSpPr txBox="1"/>
          <p:nvPr/>
        </p:nvSpPr>
        <p:spPr>
          <a:xfrm>
            <a:off x="8630191" y="6550223"/>
            <a:ext cx="3561809" cy="307777"/>
          </a:xfrm>
          <a:prstGeom prst="rect">
            <a:avLst/>
          </a:prstGeom>
          <a:noFill/>
        </p:spPr>
        <p:txBody>
          <a:bodyPr wrap="none" rtlCol="0">
            <a:spAutoFit/>
          </a:bodyPr>
          <a:lstStyle/>
          <a:p>
            <a:pPr algn="r"/>
            <a:r>
              <a:rPr lang="en-CA" sz="1400" dirty="0">
                <a:solidFill>
                  <a:schemeClr val="bg1"/>
                </a:solidFill>
              </a:rPr>
              <a:t>All calculations assume Alberta 2017 tax rates.</a:t>
            </a:r>
          </a:p>
        </p:txBody>
      </p:sp>
    </p:spTree>
    <p:custDataLst>
      <p:tags r:id="rId1"/>
    </p:custDataLst>
    <p:extLst>
      <p:ext uri="{BB962C8B-B14F-4D97-AF65-F5344CB8AC3E}">
        <p14:creationId xmlns:p14="http://schemas.microsoft.com/office/powerpoint/2010/main" val="212507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51042-2D5E-4623-A72F-F8FE2C444AC4}"/>
              </a:ext>
            </a:extLst>
          </p:cNvPr>
          <p:cNvSpPr>
            <a:spLocks noGrp="1"/>
          </p:cNvSpPr>
          <p:nvPr>
            <p:ph type="title"/>
          </p:nvPr>
        </p:nvSpPr>
        <p:spPr/>
        <p:txBody>
          <a:bodyPr/>
          <a:lstStyle/>
          <a:p>
            <a:r>
              <a:rPr lang="en-CA" dirty="0"/>
              <a:t>July 18</a:t>
            </a:r>
            <a:r>
              <a:rPr lang="en-CA" baseline="30000" dirty="0"/>
              <a:t>th</a:t>
            </a:r>
            <a:r>
              <a:rPr lang="en-CA" dirty="0"/>
              <a:t> Tax Proposals </a:t>
            </a:r>
            <a:br>
              <a:rPr lang="en-CA" dirty="0"/>
            </a:br>
            <a:r>
              <a:rPr lang="en-CA" dirty="0"/>
              <a:t>New Assumptions</a:t>
            </a:r>
          </a:p>
        </p:txBody>
      </p:sp>
      <p:sp>
        <p:nvSpPr>
          <p:cNvPr id="3" name="Content Placeholder 2">
            <a:extLst>
              <a:ext uri="{FF2B5EF4-FFF2-40B4-BE49-F238E27FC236}">
                <a16:creationId xmlns:a16="http://schemas.microsoft.com/office/drawing/2014/main" id="{10F34CCB-26B3-4D9C-9760-587D60B41176}"/>
              </a:ext>
            </a:extLst>
          </p:cNvPr>
          <p:cNvSpPr>
            <a:spLocks noGrp="1"/>
          </p:cNvSpPr>
          <p:nvPr>
            <p:ph sz="half" idx="1"/>
          </p:nvPr>
        </p:nvSpPr>
        <p:spPr/>
        <p:txBody>
          <a:bodyPr/>
          <a:lstStyle/>
          <a:p>
            <a:pPr marL="0" indent="0">
              <a:buNone/>
            </a:pPr>
            <a:r>
              <a:rPr lang="en-CA" dirty="0"/>
              <a:t>Proposed Legislation:</a:t>
            </a:r>
          </a:p>
          <a:p>
            <a:pPr marL="360000" indent="-360000">
              <a:buFont typeface="+mj-lt"/>
              <a:buAutoNum type="arabicPeriod"/>
            </a:pPr>
            <a:r>
              <a:rPr lang="en-CA" dirty="0"/>
              <a:t>No refundable tax on passive income.</a:t>
            </a:r>
          </a:p>
          <a:p>
            <a:pPr marL="360000" indent="-360000">
              <a:buFont typeface="+mj-lt"/>
              <a:buAutoNum type="arabicPeriod"/>
            </a:pPr>
            <a:r>
              <a:rPr lang="en-CA" dirty="0"/>
              <a:t>No income splitting of dividends.</a:t>
            </a:r>
          </a:p>
        </p:txBody>
      </p:sp>
      <p:sp>
        <p:nvSpPr>
          <p:cNvPr id="8" name="TextBox 7">
            <a:extLst>
              <a:ext uri="{FF2B5EF4-FFF2-40B4-BE49-F238E27FC236}">
                <a16:creationId xmlns:a16="http://schemas.microsoft.com/office/drawing/2014/main" id="{3E00FAB8-E413-47D5-B886-926BF5BCEAF4}"/>
              </a:ext>
            </a:extLst>
          </p:cNvPr>
          <p:cNvSpPr txBox="1"/>
          <p:nvPr/>
        </p:nvSpPr>
        <p:spPr>
          <a:xfrm>
            <a:off x="8630191" y="6550223"/>
            <a:ext cx="3561809" cy="307777"/>
          </a:xfrm>
          <a:prstGeom prst="rect">
            <a:avLst/>
          </a:prstGeom>
          <a:noFill/>
        </p:spPr>
        <p:txBody>
          <a:bodyPr wrap="none" rtlCol="0">
            <a:spAutoFit/>
          </a:bodyPr>
          <a:lstStyle/>
          <a:p>
            <a:pPr algn="r"/>
            <a:r>
              <a:rPr lang="en-CA" sz="1400" dirty="0">
                <a:solidFill>
                  <a:schemeClr val="bg1"/>
                </a:solidFill>
              </a:rPr>
              <a:t>All calculations assume Alberta 2017 tax rates.</a:t>
            </a:r>
          </a:p>
        </p:txBody>
      </p:sp>
      <p:sp>
        <p:nvSpPr>
          <p:cNvPr id="10" name="TextBox 9">
            <a:extLst>
              <a:ext uri="{FF2B5EF4-FFF2-40B4-BE49-F238E27FC236}">
                <a16:creationId xmlns:a16="http://schemas.microsoft.com/office/drawing/2014/main" id="{3DF687E1-6249-486F-BB00-AFE942C7DCB2}"/>
              </a:ext>
            </a:extLst>
          </p:cNvPr>
          <p:cNvSpPr txBox="1"/>
          <p:nvPr/>
        </p:nvSpPr>
        <p:spPr>
          <a:xfrm>
            <a:off x="8020772" y="1844347"/>
            <a:ext cx="3004989" cy="461665"/>
          </a:xfrm>
          <a:prstGeom prst="rect">
            <a:avLst/>
          </a:prstGeom>
          <a:noFill/>
        </p:spPr>
        <p:txBody>
          <a:bodyPr wrap="none" rtlCol="0">
            <a:spAutoFit/>
          </a:bodyPr>
          <a:lstStyle/>
          <a:p>
            <a:pPr algn="ctr"/>
            <a:r>
              <a:rPr lang="en-CA" sz="2400" dirty="0"/>
              <a:t>$1,000 Passive Income</a:t>
            </a:r>
          </a:p>
        </p:txBody>
      </p:sp>
      <p:grpSp>
        <p:nvGrpSpPr>
          <p:cNvPr id="4" name="Group 3">
            <a:extLst>
              <a:ext uri="{FF2B5EF4-FFF2-40B4-BE49-F238E27FC236}">
                <a16:creationId xmlns:a16="http://schemas.microsoft.com/office/drawing/2014/main" id="{AB821EFF-9984-4D48-84B6-4B51D9D37CA3}"/>
              </a:ext>
            </a:extLst>
          </p:cNvPr>
          <p:cNvGrpSpPr/>
          <p:nvPr/>
        </p:nvGrpSpPr>
        <p:grpSpPr>
          <a:xfrm>
            <a:off x="7723248" y="2412999"/>
            <a:ext cx="3600000" cy="3600000"/>
            <a:chOff x="7723248" y="2412999"/>
            <a:chExt cx="3600000" cy="3600000"/>
          </a:xfrm>
        </p:grpSpPr>
        <p:sp>
          <p:nvSpPr>
            <p:cNvPr id="7" name="Oval 6">
              <a:extLst>
                <a:ext uri="{FF2B5EF4-FFF2-40B4-BE49-F238E27FC236}">
                  <a16:creationId xmlns:a16="http://schemas.microsoft.com/office/drawing/2014/main" id="{0D504CA8-C577-4BA7-8016-6F54D0A783A8}"/>
                </a:ext>
              </a:extLst>
            </p:cNvPr>
            <p:cNvSpPr/>
            <p:nvPr/>
          </p:nvSpPr>
          <p:spPr>
            <a:xfrm>
              <a:off x="7723248" y="2412999"/>
              <a:ext cx="3600000" cy="36000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Partial Circle 8">
              <a:extLst>
                <a:ext uri="{FF2B5EF4-FFF2-40B4-BE49-F238E27FC236}">
                  <a16:creationId xmlns:a16="http://schemas.microsoft.com/office/drawing/2014/main" id="{6BE3E030-D0EC-4607-990A-D85758F4C3AF}"/>
                </a:ext>
              </a:extLst>
            </p:cNvPr>
            <p:cNvSpPr/>
            <p:nvPr/>
          </p:nvSpPr>
          <p:spPr>
            <a:xfrm>
              <a:off x="7723248" y="2412999"/>
              <a:ext cx="3600000" cy="3600000"/>
            </a:xfrm>
            <a:prstGeom prst="pie">
              <a:avLst>
                <a:gd name="adj1" fmla="val 10810112"/>
                <a:gd name="adj2" fmla="val 2158152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1" name="TextBox 10">
              <a:extLst>
                <a:ext uri="{FF2B5EF4-FFF2-40B4-BE49-F238E27FC236}">
                  <a16:creationId xmlns:a16="http://schemas.microsoft.com/office/drawing/2014/main" id="{1F2E2F05-1696-4D33-A444-4F795D4BFAC2}"/>
                </a:ext>
              </a:extLst>
            </p:cNvPr>
            <p:cNvSpPr txBox="1"/>
            <p:nvPr/>
          </p:nvSpPr>
          <p:spPr>
            <a:xfrm>
              <a:off x="8372589" y="4461299"/>
              <a:ext cx="1316579" cy="1200329"/>
            </a:xfrm>
            <a:prstGeom prst="rect">
              <a:avLst/>
            </a:prstGeom>
            <a:noFill/>
          </p:spPr>
          <p:txBody>
            <a:bodyPr wrap="none" rtlCol="0">
              <a:spAutoFit/>
            </a:bodyPr>
            <a:lstStyle/>
            <a:p>
              <a:pPr algn="ctr"/>
              <a:r>
                <a:rPr lang="en-CA" sz="2400" dirty="0"/>
                <a:t>$300</a:t>
              </a:r>
            </a:p>
            <a:p>
              <a:pPr algn="ctr"/>
              <a:r>
                <a:rPr lang="en-CA" sz="2400" dirty="0"/>
                <a:t>After-Tax</a:t>
              </a:r>
            </a:p>
            <a:p>
              <a:pPr algn="ctr"/>
              <a:r>
                <a:rPr lang="en-CA" sz="2400" dirty="0"/>
                <a:t>Income</a:t>
              </a:r>
            </a:p>
          </p:txBody>
        </p:sp>
        <p:sp>
          <p:nvSpPr>
            <p:cNvPr id="12" name="Partial Circle 11">
              <a:extLst>
                <a:ext uri="{FF2B5EF4-FFF2-40B4-BE49-F238E27FC236}">
                  <a16:creationId xmlns:a16="http://schemas.microsoft.com/office/drawing/2014/main" id="{EF1AB6C9-FA53-4C0D-AE5C-5004A25908ED}"/>
                </a:ext>
              </a:extLst>
            </p:cNvPr>
            <p:cNvSpPr/>
            <p:nvPr/>
          </p:nvSpPr>
          <p:spPr>
            <a:xfrm>
              <a:off x="7723248" y="2412999"/>
              <a:ext cx="3600000" cy="3600000"/>
            </a:xfrm>
            <a:prstGeom prst="pie">
              <a:avLst>
                <a:gd name="adj1" fmla="val 21550458"/>
                <a:gd name="adj2" fmla="val 297036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3" name="TextBox 12">
              <a:extLst>
                <a:ext uri="{FF2B5EF4-FFF2-40B4-BE49-F238E27FC236}">
                  <a16:creationId xmlns:a16="http://schemas.microsoft.com/office/drawing/2014/main" id="{86F89FED-7540-41B2-923B-AF70398C96EE}"/>
                </a:ext>
              </a:extLst>
            </p:cNvPr>
            <p:cNvSpPr txBox="1"/>
            <p:nvPr/>
          </p:nvSpPr>
          <p:spPr>
            <a:xfrm>
              <a:off x="8566576" y="3161309"/>
              <a:ext cx="1913344" cy="830997"/>
            </a:xfrm>
            <a:prstGeom prst="rect">
              <a:avLst/>
            </a:prstGeom>
            <a:noFill/>
          </p:spPr>
          <p:txBody>
            <a:bodyPr wrap="none" rtlCol="0">
              <a:spAutoFit/>
            </a:bodyPr>
            <a:lstStyle/>
            <a:p>
              <a:pPr algn="ctr"/>
              <a:r>
                <a:rPr lang="en-CA" sz="2400" dirty="0"/>
                <a:t>$500</a:t>
              </a:r>
            </a:p>
            <a:p>
              <a:pPr algn="ctr"/>
              <a:r>
                <a:rPr lang="en-CA" sz="2400" dirty="0"/>
                <a:t>Corporate Tax</a:t>
              </a:r>
            </a:p>
          </p:txBody>
        </p:sp>
        <p:sp>
          <p:nvSpPr>
            <p:cNvPr id="14" name="TextBox 13">
              <a:extLst>
                <a:ext uri="{FF2B5EF4-FFF2-40B4-BE49-F238E27FC236}">
                  <a16:creationId xmlns:a16="http://schemas.microsoft.com/office/drawing/2014/main" id="{0CD30EDC-7CC6-44D8-9C5A-D197BB936081}"/>
                </a:ext>
              </a:extLst>
            </p:cNvPr>
            <p:cNvSpPr txBox="1"/>
            <p:nvPr/>
          </p:nvSpPr>
          <p:spPr>
            <a:xfrm>
              <a:off x="10014648" y="4173010"/>
              <a:ext cx="1255280" cy="1200329"/>
            </a:xfrm>
            <a:prstGeom prst="rect">
              <a:avLst/>
            </a:prstGeom>
            <a:noFill/>
          </p:spPr>
          <p:txBody>
            <a:bodyPr wrap="none" rtlCol="0">
              <a:spAutoFit/>
            </a:bodyPr>
            <a:lstStyle/>
            <a:p>
              <a:pPr algn="ctr"/>
              <a:r>
                <a:rPr lang="en-CA" sz="2400" dirty="0"/>
                <a:t>$200</a:t>
              </a:r>
            </a:p>
            <a:p>
              <a:pPr algn="ctr"/>
              <a:r>
                <a:rPr lang="en-CA" sz="2400" dirty="0"/>
                <a:t>Personal</a:t>
              </a:r>
            </a:p>
            <a:p>
              <a:pPr algn="ctr"/>
              <a:r>
                <a:rPr lang="en-CA" sz="2400" dirty="0"/>
                <a:t>Tax</a:t>
              </a:r>
            </a:p>
          </p:txBody>
        </p:sp>
      </p:grpSp>
    </p:spTree>
    <p:custDataLst>
      <p:tags r:id="rId1"/>
    </p:custDataLst>
    <p:extLst>
      <p:ext uri="{BB962C8B-B14F-4D97-AF65-F5344CB8AC3E}">
        <p14:creationId xmlns:p14="http://schemas.microsoft.com/office/powerpoint/2010/main" val="30182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5B67-0D9D-4DB6-BF85-A4AEC370B34F}"/>
              </a:ext>
            </a:extLst>
          </p:cNvPr>
          <p:cNvSpPr>
            <a:spLocks noGrp="1"/>
          </p:cNvSpPr>
          <p:nvPr>
            <p:ph type="title"/>
          </p:nvPr>
        </p:nvSpPr>
        <p:spPr/>
        <p:txBody>
          <a:bodyPr/>
          <a:lstStyle/>
          <a:p>
            <a:r>
              <a:rPr lang="en-CA" dirty="0"/>
              <a:t>Retirement Income Analysis</a:t>
            </a:r>
          </a:p>
        </p:txBody>
      </p:sp>
      <p:graphicFrame>
        <p:nvGraphicFramePr>
          <p:cNvPr id="9" name="Content Placeholder 8">
            <a:extLst>
              <a:ext uri="{FF2B5EF4-FFF2-40B4-BE49-F238E27FC236}">
                <a16:creationId xmlns:a16="http://schemas.microsoft.com/office/drawing/2014/main" id="{D6F9C02A-C103-4481-B278-73389A384B91}"/>
              </a:ext>
            </a:extLst>
          </p:cNvPr>
          <p:cNvGraphicFramePr>
            <a:graphicFrameLocks noGrp="1"/>
          </p:cNvGraphicFramePr>
          <p:nvPr>
            <p:ph idx="1"/>
            <p:extLst>
              <p:ext uri="{D42A27DB-BD31-4B8C-83A1-F6EECF244321}">
                <p14:modId xmlns:p14="http://schemas.microsoft.com/office/powerpoint/2010/main" val="171411014"/>
              </p:ext>
            </p:extLst>
          </p:nvPr>
        </p:nvGraphicFramePr>
        <p:xfrm>
          <a:off x="1096963" y="1846263"/>
          <a:ext cx="10058400" cy="444302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66B1D433-4A2F-4ABC-A1BA-319F96915A0B}"/>
              </a:ext>
            </a:extLst>
          </p:cNvPr>
          <p:cNvSpPr txBox="1"/>
          <p:nvPr/>
        </p:nvSpPr>
        <p:spPr>
          <a:xfrm>
            <a:off x="2787821" y="4917984"/>
            <a:ext cx="989373" cy="523220"/>
          </a:xfrm>
          <a:prstGeom prst="rect">
            <a:avLst/>
          </a:prstGeom>
          <a:noFill/>
        </p:spPr>
        <p:txBody>
          <a:bodyPr wrap="none" rtlCol="0">
            <a:spAutoFit/>
          </a:bodyPr>
          <a:lstStyle/>
          <a:p>
            <a:pPr algn="ctr"/>
            <a:r>
              <a:rPr lang="en-CA" sz="2800" dirty="0"/>
              <a:t>100%</a:t>
            </a:r>
          </a:p>
        </p:txBody>
      </p:sp>
      <p:sp>
        <p:nvSpPr>
          <p:cNvPr id="5" name="TextBox 4">
            <a:extLst>
              <a:ext uri="{FF2B5EF4-FFF2-40B4-BE49-F238E27FC236}">
                <a16:creationId xmlns:a16="http://schemas.microsoft.com/office/drawing/2014/main" id="{3335B4E9-A3A8-4A76-B8B7-83372B6701DA}"/>
              </a:ext>
            </a:extLst>
          </p:cNvPr>
          <p:cNvSpPr txBox="1"/>
          <p:nvPr/>
        </p:nvSpPr>
        <p:spPr>
          <a:xfrm>
            <a:off x="6028329" y="4917984"/>
            <a:ext cx="806631" cy="523220"/>
          </a:xfrm>
          <a:prstGeom prst="rect">
            <a:avLst/>
          </a:prstGeom>
          <a:noFill/>
        </p:spPr>
        <p:txBody>
          <a:bodyPr wrap="none" rtlCol="0">
            <a:spAutoFit/>
          </a:bodyPr>
          <a:lstStyle/>
          <a:p>
            <a:pPr algn="ctr"/>
            <a:r>
              <a:rPr lang="en-CA" sz="2800" dirty="0"/>
              <a:t>88%</a:t>
            </a:r>
          </a:p>
        </p:txBody>
      </p:sp>
      <p:sp>
        <p:nvSpPr>
          <p:cNvPr id="6" name="TextBox 5">
            <a:extLst>
              <a:ext uri="{FF2B5EF4-FFF2-40B4-BE49-F238E27FC236}">
                <a16:creationId xmlns:a16="http://schemas.microsoft.com/office/drawing/2014/main" id="{3DECC0CD-4480-4698-86E8-9D23FD116AEA}"/>
              </a:ext>
            </a:extLst>
          </p:cNvPr>
          <p:cNvSpPr txBox="1"/>
          <p:nvPr/>
        </p:nvSpPr>
        <p:spPr>
          <a:xfrm>
            <a:off x="9086095" y="4917984"/>
            <a:ext cx="806631" cy="523220"/>
          </a:xfrm>
          <a:prstGeom prst="rect">
            <a:avLst/>
          </a:prstGeom>
          <a:noFill/>
        </p:spPr>
        <p:txBody>
          <a:bodyPr wrap="none" rtlCol="0">
            <a:spAutoFit/>
          </a:bodyPr>
          <a:lstStyle/>
          <a:p>
            <a:pPr algn="ctr"/>
            <a:r>
              <a:rPr lang="en-CA" sz="2800" dirty="0">
                <a:solidFill>
                  <a:schemeClr val="tx1">
                    <a:lumMod val="65000"/>
                    <a:lumOff val="35000"/>
                  </a:schemeClr>
                </a:solidFill>
              </a:rPr>
              <a:t>99%</a:t>
            </a:r>
          </a:p>
        </p:txBody>
      </p:sp>
      <p:sp>
        <p:nvSpPr>
          <p:cNvPr id="7" name="TextBox 6">
            <a:extLst>
              <a:ext uri="{FF2B5EF4-FFF2-40B4-BE49-F238E27FC236}">
                <a16:creationId xmlns:a16="http://schemas.microsoft.com/office/drawing/2014/main" id="{EA14467F-B1B5-4FFE-97F9-F11F4F0E5128}"/>
              </a:ext>
            </a:extLst>
          </p:cNvPr>
          <p:cNvSpPr txBox="1"/>
          <p:nvPr/>
        </p:nvSpPr>
        <p:spPr>
          <a:xfrm>
            <a:off x="8630191" y="6550223"/>
            <a:ext cx="3561809" cy="307777"/>
          </a:xfrm>
          <a:prstGeom prst="rect">
            <a:avLst/>
          </a:prstGeom>
          <a:noFill/>
        </p:spPr>
        <p:txBody>
          <a:bodyPr wrap="none" rtlCol="0">
            <a:spAutoFit/>
          </a:bodyPr>
          <a:lstStyle/>
          <a:p>
            <a:pPr algn="r"/>
            <a:r>
              <a:rPr lang="en-CA" sz="1400" dirty="0">
                <a:solidFill>
                  <a:schemeClr val="bg1"/>
                </a:solidFill>
              </a:rPr>
              <a:t>All calculations assume Alberta 2017 tax rates.</a:t>
            </a:r>
          </a:p>
        </p:txBody>
      </p:sp>
    </p:spTree>
    <p:custDataLst>
      <p:tags r:id="rId1"/>
    </p:custDataLst>
    <p:extLst>
      <p:ext uri="{BB962C8B-B14F-4D97-AF65-F5344CB8AC3E}">
        <p14:creationId xmlns:p14="http://schemas.microsoft.com/office/powerpoint/2010/main" val="220446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6D1A3-E03A-4DB3-A4D1-9663B6E0B7DF}"/>
              </a:ext>
            </a:extLst>
          </p:cNvPr>
          <p:cNvSpPr>
            <a:spLocks noGrp="1"/>
          </p:cNvSpPr>
          <p:nvPr>
            <p:ph type="title"/>
          </p:nvPr>
        </p:nvSpPr>
        <p:spPr/>
        <p:txBody>
          <a:bodyPr/>
          <a:lstStyle/>
          <a:p>
            <a:r>
              <a:rPr lang="en-CA" dirty="0"/>
              <a:t>July 18</a:t>
            </a:r>
            <a:r>
              <a:rPr lang="en-CA" baseline="30000" dirty="0"/>
              <a:t>th</a:t>
            </a:r>
            <a:r>
              <a:rPr lang="en-CA" dirty="0"/>
              <a:t> Tax Proposals </a:t>
            </a:r>
            <a:br>
              <a:rPr lang="en-CA" dirty="0"/>
            </a:br>
            <a:r>
              <a:rPr lang="en-CA" dirty="0"/>
              <a:t>Un-Realistic Assumptions</a:t>
            </a:r>
          </a:p>
        </p:txBody>
      </p:sp>
      <p:sp>
        <p:nvSpPr>
          <p:cNvPr id="3" name="Content Placeholder 2">
            <a:extLst>
              <a:ext uri="{FF2B5EF4-FFF2-40B4-BE49-F238E27FC236}">
                <a16:creationId xmlns:a16="http://schemas.microsoft.com/office/drawing/2014/main" id="{E2F0C5D8-C97D-4CA0-BA9A-BF5C50281F14}"/>
              </a:ext>
            </a:extLst>
          </p:cNvPr>
          <p:cNvSpPr>
            <a:spLocks noGrp="1"/>
          </p:cNvSpPr>
          <p:nvPr>
            <p:ph idx="1"/>
          </p:nvPr>
        </p:nvSpPr>
        <p:spPr>
          <a:xfrm>
            <a:off x="1097279" y="1845734"/>
            <a:ext cx="6316395" cy="4023360"/>
          </a:xfrm>
        </p:spPr>
        <p:txBody>
          <a:bodyPr/>
          <a:lstStyle/>
          <a:p>
            <a:pPr marL="0" indent="0">
              <a:buNone/>
            </a:pPr>
            <a:r>
              <a:rPr lang="en-CA" dirty="0"/>
              <a:t>Use Personal Tax Shelters:</a:t>
            </a:r>
          </a:p>
          <a:p>
            <a:pPr marL="360000" indent="-360000">
              <a:buFont typeface="+mj-lt"/>
              <a:buAutoNum type="arabicPeriod"/>
            </a:pPr>
            <a:r>
              <a:rPr lang="en-CA" dirty="0"/>
              <a:t>Bonus $86,000 annually.</a:t>
            </a:r>
          </a:p>
          <a:p>
            <a:pPr marL="360000" indent="-360000">
              <a:buFont typeface="+mj-lt"/>
              <a:buAutoNum type="arabicPeriod"/>
            </a:pPr>
            <a:r>
              <a:rPr lang="en-CA" dirty="0"/>
              <a:t>Unused RRSP contribution room $316,000.</a:t>
            </a:r>
          </a:p>
          <a:p>
            <a:pPr marL="360000" indent="-360000">
              <a:buFont typeface="+mj-lt"/>
              <a:buAutoNum type="arabicPeriod"/>
            </a:pPr>
            <a:r>
              <a:rPr lang="en-CA" dirty="0"/>
              <a:t>Annual contribution room $26,000.</a:t>
            </a:r>
          </a:p>
          <a:p>
            <a:pPr marL="360000" indent="-360000">
              <a:buFont typeface="+mj-lt"/>
              <a:buAutoNum type="arabicPeriod"/>
            </a:pPr>
            <a:r>
              <a:rPr lang="en-CA" dirty="0"/>
              <a:t>RRSP contribution $55,000 for 10 years.</a:t>
            </a:r>
          </a:p>
          <a:p>
            <a:pPr marL="360000" indent="-360000">
              <a:buFont typeface="+mj-lt"/>
              <a:buAutoNum type="arabicPeriod"/>
            </a:pPr>
            <a:r>
              <a:rPr lang="en-CA" dirty="0"/>
              <a:t>TFSA $52,000 for client &amp; spouse, total $104,000.</a:t>
            </a:r>
          </a:p>
          <a:p>
            <a:pPr marL="360000" indent="-360000">
              <a:buFont typeface="+mj-lt"/>
              <a:buAutoNum type="arabicPeriod"/>
            </a:pPr>
            <a:r>
              <a:rPr lang="en-CA" dirty="0"/>
              <a:t>TFSA contribution $20,200 for 10 years.</a:t>
            </a:r>
          </a:p>
          <a:p>
            <a:pPr marL="360000" indent="-360000">
              <a:buFont typeface="+mj-lt"/>
              <a:buAutoNum type="arabicPeriod"/>
            </a:pPr>
            <a:endParaRPr lang="en-CA" dirty="0"/>
          </a:p>
        </p:txBody>
      </p:sp>
      <p:pic>
        <p:nvPicPr>
          <p:cNvPr id="11" name="Picture 10">
            <a:extLst>
              <a:ext uri="{FF2B5EF4-FFF2-40B4-BE49-F238E27FC236}">
                <a16:creationId xmlns:a16="http://schemas.microsoft.com/office/drawing/2014/main" id="{1F219A81-C5F9-4912-8136-0C57D20FA230}"/>
              </a:ext>
            </a:extLst>
          </p:cNvPr>
          <p:cNvPicPr>
            <a:picLocks noChangeAspect="1"/>
          </p:cNvPicPr>
          <p:nvPr/>
        </p:nvPicPr>
        <p:blipFill>
          <a:blip r:embed="rId4"/>
          <a:stretch>
            <a:fillRect/>
          </a:stretch>
        </p:blipFill>
        <p:spPr>
          <a:xfrm>
            <a:off x="7650176" y="1845734"/>
            <a:ext cx="3505504" cy="3743268"/>
          </a:xfrm>
          <a:prstGeom prst="rect">
            <a:avLst/>
          </a:prstGeom>
        </p:spPr>
      </p:pic>
    </p:spTree>
    <p:custDataLst>
      <p:tags r:id="rId1"/>
    </p:custDataLst>
    <p:extLst>
      <p:ext uri="{BB962C8B-B14F-4D97-AF65-F5344CB8AC3E}">
        <p14:creationId xmlns:p14="http://schemas.microsoft.com/office/powerpoint/2010/main" val="278639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left)">
                                      <p:cBhvr>
                                        <p:cTn id="24" dur="500"/>
                                        <p:tgtEl>
                                          <p:spTgt spid="3">
                                            <p:txEl>
                                              <p:pRg st="3" end="3"/>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left)">
                                      <p:cBhvr>
                                        <p:cTn id="28" dur="500"/>
                                        <p:tgtEl>
                                          <p:spTgt spid="3">
                                            <p:txEl>
                                              <p:pRg st="4" end="4"/>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ipe(left)">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4765B-22E4-4950-B164-A411F50B7D94}"/>
              </a:ext>
            </a:extLst>
          </p:cNvPr>
          <p:cNvSpPr>
            <a:spLocks noGrp="1"/>
          </p:cNvSpPr>
          <p:nvPr>
            <p:ph type="title"/>
          </p:nvPr>
        </p:nvSpPr>
        <p:spPr/>
        <p:txBody>
          <a:bodyPr/>
          <a:lstStyle/>
          <a:p>
            <a:r>
              <a:rPr lang="en-CA" dirty="0"/>
              <a:t>July 18, 2017</a:t>
            </a:r>
            <a:br>
              <a:rPr lang="en-CA" dirty="0"/>
            </a:br>
            <a:r>
              <a:rPr lang="en-CA" dirty="0"/>
              <a:t>Tax Proposals</a:t>
            </a:r>
          </a:p>
        </p:txBody>
      </p:sp>
      <p:sp>
        <p:nvSpPr>
          <p:cNvPr id="3" name="Content Placeholder 2">
            <a:extLst>
              <a:ext uri="{FF2B5EF4-FFF2-40B4-BE49-F238E27FC236}">
                <a16:creationId xmlns:a16="http://schemas.microsoft.com/office/drawing/2014/main" id="{5B02BFF5-F9B7-4172-A983-B3B179200DD6}"/>
              </a:ext>
            </a:extLst>
          </p:cNvPr>
          <p:cNvSpPr>
            <a:spLocks noGrp="1"/>
          </p:cNvSpPr>
          <p:nvPr>
            <p:ph sz="half" idx="1"/>
          </p:nvPr>
        </p:nvSpPr>
        <p:spPr/>
        <p:txBody>
          <a:bodyPr>
            <a:normAutofit/>
          </a:bodyPr>
          <a:lstStyle/>
          <a:p>
            <a:r>
              <a:rPr lang="en-CA" sz="2400" dirty="0"/>
              <a:t>Four main changes dealing with:</a:t>
            </a:r>
          </a:p>
          <a:p>
            <a:pPr marL="621792" indent="-457200">
              <a:buFont typeface="+mj-lt"/>
              <a:buAutoNum type="arabicPeriod"/>
            </a:pPr>
            <a:r>
              <a:rPr lang="en-CA" sz="2400" dirty="0"/>
              <a:t>Income sprinkling.</a:t>
            </a:r>
          </a:p>
          <a:p>
            <a:pPr marL="621792" indent="-457200">
              <a:buFont typeface="+mj-lt"/>
              <a:buAutoNum type="arabicPeriod"/>
            </a:pPr>
            <a:r>
              <a:rPr lang="en-CA" sz="2400" dirty="0"/>
              <a:t>Lifetime Capital Gains Exemption (LCGE).</a:t>
            </a:r>
          </a:p>
          <a:p>
            <a:pPr marL="621792" indent="-457200">
              <a:buFont typeface="+mj-lt"/>
              <a:buAutoNum type="arabicPeriod"/>
            </a:pPr>
            <a:r>
              <a:rPr lang="en-CA" sz="2400" dirty="0"/>
              <a:t>Conversion of a corporation’s regular income into capital gains.</a:t>
            </a:r>
            <a:endParaRPr lang="en-CA" sz="2400" i="1" dirty="0"/>
          </a:p>
          <a:p>
            <a:pPr marL="621792" indent="-457200">
              <a:buFont typeface="+mj-lt"/>
              <a:buAutoNum type="arabicPeriod"/>
            </a:pPr>
            <a:r>
              <a:rPr lang="en-CA" sz="2400" dirty="0"/>
              <a:t>Taxation of passive investment income.</a:t>
            </a:r>
          </a:p>
          <a:p>
            <a:endParaRPr lang="en-CA" sz="2400" dirty="0"/>
          </a:p>
        </p:txBody>
      </p:sp>
      <p:pic>
        <p:nvPicPr>
          <p:cNvPr id="5" name="Content Placeholder 4">
            <a:extLst>
              <a:ext uri="{FF2B5EF4-FFF2-40B4-BE49-F238E27FC236}">
                <a16:creationId xmlns:a16="http://schemas.microsoft.com/office/drawing/2014/main" id="{AEA64D88-CB30-4C9C-A347-6C8CD46BB850}"/>
              </a:ext>
            </a:extLst>
          </p:cNvPr>
          <p:cNvPicPr>
            <a:picLocks noGrp="1" noChangeAspect="1"/>
          </p:cNvPicPr>
          <p:nvPr>
            <p:ph sz="half" idx="2"/>
          </p:nvPr>
        </p:nvPicPr>
        <p:blipFill>
          <a:blip r:embed="rId4"/>
          <a:stretch>
            <a:fillRect/>
          </a:stretch>
        </p:blipFill>
        <p:spPr>
          <a:xfrm>
            <a:off x="6223803" y="1921977"/>
            <a:ext cx="4925995" cy="3871296"/>
          </a:xfrm>
          <a:prstGeom prst="rect">
            <a:avLst/>
          </a:prstGeom>
        </p:spPr>
      </p:pic>
    </p:spTree>
    <p:custDataLst>
      <p:tags r:id="rId1"/>
    </p:custDataLst>
    <p:extLst>
      <p:ext uri="{BB962C8B-B14F-4D97-AF65-F5344CB8AC3E}">
        <p14:creationId xmlns:p14="http://schemas.microsoft.com/office/powerpoint/2010/main" val="127319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left)">
                                      <p:cBhvr>
                                        <p:cTn id="14" dur="500"/>
                                        <p:tgtEl>
                                          <p:spTgt spid="3">
                                            <p:txEl>
                                              <p:pRg st="2" end="2"/>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5B67-0D9D-4DB6-BF85-A4AEC370B34F}"/>
              </a:ext>
            </a:extLst>
          </p:cNvPr>
          <p:cNvSpPr>
            <a:spLocks noGrp="1"/>
          </p:cNvSpPr>
          <p:nvPr>
            <p:ph type="title"/>
          </p:nvPr>
        </p:nvSpPr>
        <p:spPr/>
        <p:txBody>
          <a:bodyPr/>
          <a:lstStyle/>
          <a:p>
            <a:r>
              <a:rPr lang="en-CA" dirty="0"/>
              <a:t>Retirement Income Analysis</a:t>
            </a:r>
          </a:p>
        </p:txBody>
      </p:sp>
      <p:graphicFrame>
        <p:nvGraphicFramePr>
          <p:cNvPr id="9" name="Content Placeholder 8">
            <a:extLst>
              <a:ext uri="{FF2B5EF4-FFF2-40B4-BE49-F238E27FC236}">
                <a16:creationId xmlns:a16="http://schemas.microsoft.com/office/drawing/2014/main" id="{D6F9C02A-C103-4481-B278-73389A384B91}"/>
              </a:ext>
            </a:extLst>
          </p:cNvPr>
          <p:cNvGraphicFramePr>
            <a:graphicFrameLocks noGrp="1"/>
          </p:cNvGraphicFramePr>
          <p:nvPr>
            <p:ph idx="1"/>
            <p:extLst>
              <p:ext uri="{D42A27DB-BD31-4B8C-83A1-F6EECF244321}">
                <p14:modId xmlns:p14="http://schemas.microsoft.com/office/powerpoint/2010/main" val="1343160554"/>
              </p:ext>
            </p:extLst>
          </p:nvPr>
        </p:nvGraphicFramePr>
        <p:xfrm>
          <a:off x="1096963" y="1846263"/>
          <a:ext cx="10058400" cy="444302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66B1D433-4A2F-4ABC-A1BA-319F96915A0B}"/>
              </a:ext>
            </a:extLst>
          </p:cNvPr>
          <p:cNvSpPr txBox="1"/>
          <p:nvPr/>
        </p:nvSpPr>
        <p:spPr>
          <a:xfrm>
            <a:off x="2419831" y="4748002"/>
            <a:ext cx="989373" cy="523220"/>
          </a:xfrm>
          <a:prstGeom prst="rect">
            <a:avLst/>
          </a:prstGeom>
          <a:noFill/>
        </p:spPr>
        <p:txBody>
          <a:bodyPr wrap="none" rtlCol="0">
            <a:spAutoFit/>
          </a:bodyPr>
          <a:lstStyle/>
          <a:p>
            <a:pPr algn="ctr"/>
            <a:r>
              <a:rPr lang="en-CA" sz="2800" dirty="0"/>
              <a:t>100%</a:t>
            </a:r>
          </a:p>
        </p:txBody>
      </p:sp>
      <p:sp>
        <p:nvSpPr>
          <p:cNvPr id="5" name="TextBox 4">
            <a:extLst>
              <a:ext uri="{FF2B5EF4-FFF2-40B4-BE49-F238E27FC236}">
                <a16:creationId xmlns:a16="http://schemas.microsoft.com/office/drawing/2014/main" id="{3335B4E9-A3A8-4A76-B8B7-83372B6701DA}"/>
              </a:ext>
            </a:extLst>
          </p:cNvPr>
          <p:cNvSpPr txBox="1"/>
          <p:nvPr/>
        </p:nvSpPr>
        <p:spPr>
          <a:xfrm>
            <a:off x="7143451" y="4748002"/>
            <a:ext cx="806631" cy="523220"/>
          </a:xfrm>
          <a:prstGeom prst="rect">
            <a:avLst/>
          </a:prstGeom>
          <a:noFill/>
        </p:spPr>
        <p:txBody>
          <a:bodyPr wrap="none" rtlCol="0">
            <a:spAutoFit/>
          </a:bodyPr>
          <a:lstStyle/>
          <a:p>
            <a:pPr algn="ctr"/>
            <a:r>
              <a:rPr lang="en-CA" sz="2800" dirty="0">
                <a:solidFill>
                  <a:schemeClr val="tx1">
                    <a:lumMod val="65000"/>
                    <a:lumOff val="35000"/>
                  </a:schemeClr>
                </a:solidFill>
              </a:rPr>
              <a:t>88%</a:t>
            </a:r>
          </a:p>
        </p:txBody>
      </p:sp>
      <p:sp>
        <p:nvSpPr>
          <p:cNvPr id="6" name="TextBox 5">
            <a:extLst>
              <a:ext uri="{FF2B5EF4-FFF2-40B4-BE49-F238E27FC236}">
                <a16:creationId xmlns:a16="http://schemas.microsoft.com/office/drawing/2014/main" id="{3DECC0CD-4480-4698-86E8-9D23FD116AEA}"/>
              </a:ext>
            </a:extLst>
          </p:cNvPr>
          <p:cNvSpPr txBox="1"/>
          <p:nvPr/>
        </p:nvSpPr>
        <p:spPr>
          <a:xfrm>
            <a:off x="9500852" y="4748002"/>
            <a:ext cx="806631" cy="523220"/>
          </a:xfrm>
          <a:prstGeom prst="rect">
            <a:avLst/>
          </a:prstGeom>
          <a:noFill/>
        </p:spPr>
        <p:txBody>
          <a:bodyPr wrap="none" rtlCol="0">
            <a:spAutoFit/>
          </a:bodyPr>
          <a:lstStyle/>
          <a:p>
            <a:pPr algn="ctr"/>
            <a:r>
              <a:rPr lang="en-CA" sz="2800" dirty="0">
                <a:solidFill>
                  <a:schemeClr val="tx1">
                    <a:lumMod val="65000"/>
                    <a:lumOff val="35000"/>
                  </a:schemeClr>
                </a:solidFill>
              </a:rPr>
              <a:t>99%</a:t>
            </a:r>
          </a:p>
        </p:txBody>
      </p:sp>
      <p:sp>
        <p:nvSpPr>
          <p:cNvPr id="7" name="TextBox 6">
            <a:extLst>
              <a:ext uri="{FF2B5EF4-FFF2-40B4-BE49-F238E27FC236}">
                <a16:creationId xmlns:a16="http://schemas.microsoft.com/office/drawing/2014/main" id="{97E18D46-7DFC-4B80-A30F-3123E27DC915}"/>
              </a:ext>
            </a:extLst>
          </p:cNvPr>
          <p:cNvSpPr txBox="1"/>
          <p:nvPr/>
        </p:nvSpPr>
        <p:spPr>
          <a:xfrm>
            <a:off x="4732072" y="4748002"/>
            <a:ext cx="989374" cy="523220"/>
          </a:xfrm>
          <a:prstGeom prst="rect">
            <a:avLst/>
          </a:prstGeom>
          <a:noFill/>
        </p:spPr>
        <p:txBody>
          <a:bodyPr wrap="none" rtlCol="0">
            <a:spAutoFit/>
          </a:bodyPr>
          <a:lstStyle/>
          <a:p>
            <a:pPr algn="ctr"/>
            <a:r>
              <a:rPr lang="en-CA" sz="2800" dirty="0"/>
              <a:t>104%</a:t>
            </a:r>
          </a:p>
        </p:txBody>
      </p:sp>
      <p:sp>
        <p:nvSpPr>
          <p:cNvPr id="8" name="TextBox 7">
            <a:extLst>
              <a:ext uri="{FF2B5EF4-FFF2-40B4-BE49-F238E27FC236}">
                <a16:creationId xmlns:a16="http://schemas.microsoft.com/office/drawing/2014/main" id="{E6CA641A-A40C-4488-9586-83BCEDD292EF}"/>
              </a:ext>
            </a:extLst>
          </p:cNvPr>
          <p:cNvSpPr txBox="1"/>
          <p:nvPr/>
        </p:nvSpPr>
        <p:spPr>
          <a:xfrm>
            <a:off x="8630191" y="6550223"/>
            <a:ext cx="3561809" cy="307777"/>
          </a:xfrm>
          <a:prstGeom prst="rect">
            <a:avLst/>
          </a:prstGeom>
          <a:noFill/>
        </p:spPr>
        <p:txBody>
          <a:bodyPr wrap="none" rtlCol="0">
            <a:spAutoFit/>
          </a:bodyPr>
          <a:lstStyle/>
          <a:p>
            <a:pPr algn="r"/>
            <a:r>
              <a:rPr lang="en-CA" sz="1400" dirty="0">
                <a:solidFill>
                  <a:schemeClr val="bg1"/>
                </a:solidFill>
              </a:rPr>
              <a:t>All calculations assume Alberta 2017 tax rates.</a:t>
            </a:r>
          </a:p>
        </p:txBody>
      </p:sp>
    </p:spTree>
    <p:custDataLst>
      <p:tags r:id="rId1"/>
    </p:custDataLst>
    <p:extLst>
      <p:ext uri="{BB962C8B-B14F-4D97-AF65-F5344CB8AC3E}">
        <p14:creationId xmlns:p14="http://schemas.microsoft.com/office/powerpoint/2010/main" val="336246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4" grpId="0"/>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6D1A3-E03A-4DB3-A4D1-9663B6E0B7DF}"/>
              </a:ext>
            </a:extLst>
          </p:cNvPr>
          <p:cNvSpPr>
            <a:spLocks noGrp="1"/>
          </p:cNvSpPr>
          <p:nvPr>
            <p:ph type="title"/>
          </p:nvPr>
        </p:nvSpPr>
        <p:spPr/>
        <p:txBody>
          <a:bodyPr>
            <a:normAutofit/>
          </a:bodyPr>
          <a:lstStyle/>
          <a:p>
            <a:r>
              <a:rPr lang="en-CA" dirty="0"/>
              <a:t>July 18</a:t>
            </a:r>
            <a:r>
              <a:rPr lang="en-CA" baseline="30000" dirty="0"/>
              <a:t>th</a:t>
            </a:r>
            <a:r>
              <a:rPr lang="en-CA" dirty="0"/>
              <a:t> Tax Proposals </a:t>
            </a:r>
            <a:br>
              <a:rPr lang="en-CA" dirty="0"/>
            </a:br>
            <a:r>
              <a:rPr lang="en-CA" dirty="0"/>
              <a:t>Realistic Assumptions</a:t>
            </a:r>
          </a:p>
        </p:txBody>
      </p:sp>
      <p:sp>
        <p:nvSpPr>
          <p:cNvPr id="3" name="Content Placeholder 2">
            <a:extLst>
              <a:ext uri="{FF2B5EF4-FFF2-40B4-BE49-F238E27FC236}">
                <a16:creationId xmlns:a16="http://schemas.microsoft.com/office/drawing/2014/main" id="{E2F0C5D8-C97D-4CA0-BA9A-BF5C50281F14}"/>
              </a:ext>
            </a:extLst>
          </p:cNvPr>
          <p:cNvSpPr>
            <a:spLocks noGrp="1"/>
          </p:cNvSpPr>
          <p:nvPr>
            <p:ph idx="1"/>
          </p:nvPr>
        </p:nvSpPr>
        <p:spPr/>
        <p:txBody>
          <a:bodyPr/>
          <a:lstStyle/>
          <a:p>
            <a:pPr marL="0" indent="0">
              <a:buNone/>
            </a:pPr>
            <a:r>
              <a:rPr lang="en-CA" dirty="0"/>
              <a:t>Use Personal Tax Shelters:</a:t>
            </a:r>
          </a:p>
          <a:p>
            <a:pPr marL="360000" indent="-360000">
              <a:buFont typeface="+mj-lt"/>
              <a:buAutoNum type="arabicPeriod"/>
            </a:pPr>
            <a:r>
              <a:rPr lang="en-CA" dirty="0"/>
              <a:t>Bonus $86,000 annually.</a:t>
            </a:r>
          </a:p>
          <a:p>
            <a:pPr marL="360000" indent="-360000">
              <a:buFont typeface="+mj-lt"/>
              <a:buAutoNum type="arabicPeriod"/>
            </a:pPr>
            <a:r>
              <a:rPr lang="en-CA" dirty="0"/>
              <a:t>Maximum RRSP contribution room $26,000.</a:t>
            </a:r>
          </a:p>
          <a:p>
            <a:pPr marL="360000" indent="-360000">
              <a:buFont typeface="+mj-lt"/>
              <a:buAutoNum type="arabicPeriod"/>
            </a:pPr>
            <a:r>
              <a:rPr lang="en-CA" dirty="0"/>
              <a:t>RRSP contribution $26,000 for 10 years.</a:t>
            </a:r>
          </a:p>
          <a:p>
            <a:pPr marL="360000" indent="-360000">
              <a:buFont typeface="+mj-lt"/>
              <a:buAutoNum type="arabicPeriod"/>
            </a:pPr>
            <a:r>
              <a:rPr lang="en-CA" dirty="0"/>
              <a:t>TFSA $52,000 for client &amp; spouse, total $104,000.</a:t>
            </a:r>
          </a:p>
          <a:p>
            <a:pPr marL="360000" indent="-360000">
              <a:buFont typeface="+mj-lt"/>
              <a:buAutoNum type="arabicPeriod"/>
            </a:pPr>
            <a:r>
              <a:rPr lang="en-CA" dirty="0"/>
              <a:t>TFSA contribution $38,500 for 3+ years, then $11,000.</a:t>
            </a:r>
          </a:p>
          <a:p>
            <a:pPr marL="360000" indent="-360000">
              <a:buFont typeface="+mj-lt"/>
              <a:buAutoNum type="arabicPeriod"/>
            </a:pPr>
            <a:r>
              <a:rPr lang="en-CA" dirty="0"/>
              <a:t>Non-registered investments once TFSA is maxed out.</a:t>
            </a:r>
          </a:p>
          <a:p>
            <a:pPr marL="360000" indent="-360000">
              <a:buFont typeface="+mj-lt"/>
              <a:buAutoNum type="arabicPeriod"/>
            </a:pPr>
            <a:endParaRPr lang="en-CA" dirty="0"/>
          </a:p>
          <a:p>
            <a:pPr marL="360000" indent="-360000">
              <a:buFont typeface="+mj-lt"/>
              <a:buAutoNum type="arabicPeriod"/>
            </a:pPr>
            <a:endParaRPr lang="en-CA" dirty="0"/>
          </a:p>
        </p:txBody>
      </p:sp>
      <p:pic>
        <p:nvPicPr>
          <p:cNvPr id="8" name="Picture 7">
            <a:extLst>
              <a:ext uri="{FF2B5EF4-FFF2-40B4-BE49-F238E27FC236}">
                <a16:creationId xmlns:a16="http://schemas.microsoft.com/office/drawing/2014/main" id="{24BD776C-8B67-44FE-8685-F3ABFAA329BF}"/>
              </a:ext>
            </a:extLst>
          </p:cNvPr>
          <p:cNvPicPr>
            <a:picLocks noChangeAspect="1"/>
          </p:cNvPicPr>
          <p:nvPr/>
        </p:nvPicPr>
        <p:blipFill>
          <a:blip r:embed="rId4"/>
          <a:stretch>
            <a:fillRect/>
          </a:stretch>
        </p:blipFill>
        <p:spPr>
          <a:xfrm>
            <a:off x="7650176" y="1845734"/>
            <a:ext cx="3505504" cy="3743268"/>
          </a:xfrm>
          <a:prstGeom prst="rect">
            <a:avLst/>
          </a:prstGeom>
        </p:spPr>
      </p:pic>
    </p:spTree>
    <p:custDataLst>
      <p:tags r:id="rId1"/>
    </p:custDataLst>
    <p:extLst>
      <p:ext uri="{BB962C8B-B14F-4D97-AF65-F5344CB8AC3E}">
        <p14:creationId xmlns:p14="http://schemas.microsoft.com/office/powerpoint/2010/main" val="5147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5B67-0D9D-4DB6-BF85-A4AEC370B34F}"/>
              </a:ext>
            </a:extLst>
          </p:cNvPr>
          <p:cNvSpPr>
            <a:spLocks noGrp="1"/>
          </p:cNvSpPr>
          <p:nvPr>
            <p:ph type="title"/>
          </p:nvPr>
        </p:nvSpPr>
        <p:spPr/>
        <p:txBody>
          <a:bodyPr/>
          <a:lstStyle/>
          <a:p>
            <a:r>
              <a:rPr lang="en-CA" dirty="0"/>
              <a:t>Retirement Income Analysis</a:t>
            </a:r>
          </a:p>
        </p:txBody>
      </p:sp>
      <p:graphicFrame>
        <p:nvGraphicFramePr>
          <p:cNvPr id="9" name="Content Placeholder 8">
            <a:extLst>
              <a:ext uri="{FF2B5EF4-FFF2-40B4-BE49-F238E27FC236}">
                <a16:creationId xmlns:a16="http://schemas.microsoft.com/office/drawing/2014/main" id="{D6F9C02A-C103-4481-B278-73389A384B91}"/>
              </a:ext>
            </a:extLst>
          </p:cNvPr>
          <p:cNvGraphicFramePr>
            <a:graphicFrameLocks noGrp="1"/>
          </p:cNvGraphicFramePr>
          <p:nvPr>
            <p:ph idx="1"/>
            <p:extLst>
              <p:ext uri="{D42A27DB-BD31-4B8C-83A1-F6EECF244321}">
                <p14:modId xmlns:p14="http://schemas.microsoft.com/office/powerpoint/2010/main" val="1039840594"/>
              </p:ext>
            </p:extLst>
          </p:nvPr>
        </p:nvGraphicFramePr>
        <p:xfrm>
          <a:off x="1096963" y="1846263"/>
          <a:ext cx="10058400" cy="444302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66B1D433-4A2F-4ABC-A1BA-319F96915A0B}"/>
              </a:ext>
            </a:extLst>
          </p:cNvPr>
          <p:cNvSpPr txBox="1"/>
          <p:nvPr/>
        </p:nvSpPr>
        <p:spPr>
          <a:xfrm>
            <a:off x="2174504" y="4658792"/>
            <a:ext cx="989373" cy="523220"/>
          </a:xfrm>
          <a:prstGeom prst="rect">
            <a:avLst/>
          </a:prstGeom>
          <a:noFill/>
        </p:spPr>
        <p:txBody>
          <a:bodyPr wrap="none" rtlCol="0">
            <a:spAutoFit/>
          </a:bodyPr>
          <a:lstStyle/>
          <a:p>
            <a:pPr algn="ctr"/>
            <a:r>
              <a:rPr lang="en-CA" sz="2800" dirty="0"/>
              <a:t>100%</a:t>
            </a:r>
          </a:p>
        </p:txBody>
      </p:sp>
      <p:sp>
        <p:nvSpPr>
          <p:cNvPr id="5" name="TextBox 4">
            <a:extLst>
              <a:ext uri="{FF2B5EF4-FFF2-40B4-BE49-F238E27FC236}">
                <a16:creationId xmlns:a16="http://schemas.microsoft.com/office/drawing/2014/main" id="{3335B4E9-A3A8-4A76-B8B7-83372B6701DA}"/>
              </a:ext>
            </a:extLst>
          </p:cNvPr>
          <p:cNvSpPr txBox="1"/>
          <p:nvPr/>
        </p:nvSpPr>
        <p:spPr>
          <a:xfrm>
            <a:off x="7890583" y="4656374"/>
            <a:ext cx="806631" cy="523220"/>
          </a:xfrm>
          <a:prstGeom prst="rect">
            <a:avLst/>
          </a:prstGeom>
          <a:noFill/>
        </p:spPr>
        <p:txBody>
          <a:bodyPr wrap="none" rtlCol="0">
            <a:spAutoFit/>
          </a:bodyPr>
          <a:lstStyle/>
          <a:p>
            <a:pPr algn="ctr"/>
            <a:r>
              <a:rPr lang="en-CA" sz="2800" dirty="0">
                <a:solidFill>
                  <a:schemeClr val="tx1">
                    <a:lumMod val="65000"/>
                    <a:lumOff val="35000"/>
                  </a:schemeClr>
                </a:solidFill>
              </a:rPr>
              <a:t>88%</a:t>
            </a:r>
          </a:p>
        </p:txBody>
      </p:sp>
      <p:sp>
        <p:nvSpPr>
          <p:cNvPr id="6" name="TextBox 5">
            <a:extLst>
              <a:ext uri="{FF2B5EF4-FFF2-40B4-BE49-F238E27FC236}">
                <a16:creationId xmlns:a16="http://schemas.microsoft.com/office/drawing/2014/main" id="{3DECC0CD-4480-4698-86E8-9D23FD116AEA}"/>
              </a:ext>
            </a:extLst>
          </p:cNvPr>
          <p:cNvSpPr txBox="1"/>
          <p:nvPr/>
        </p:nvSpPr>
        <p:spPr>
          <a:xfrm>
            <a:off x="9735028" y="4656374"/>
            <a:ext cx="806631" cy="523220"/>
          </a:xfrm>
          <a:prstGeom prst="rect">
            <a:avLst/>
          </a:prstGeom>
          <a:noFill/>
        </p:spPr>
        <p:txBody>
          <a:bodyPr wrap="none" rtlCol="0">
            <a:spAutoFit/>
          </a:bodyPr>
          <a:lstStyle/>
          <a:p>
            <a:pPr algn="ctr"/>
            <a:r>
              <a:rPr lang="en-CA" sz="2800" dirty="0">
                <a:solidFill>
                  <a:schemeClr val="tx1">
                    <a:lumMod val="65000"/>
                    <a:lumOff val="35000"/>
                  </a:schemeClr>
                </a:solidFill>
              </a:rPr>
              <a:t>99%</a:t>
            </a:r>
          </a:p>
        </p:txBody>
      </p:sp>
      <p:sp>
        <p:nvSpPr>
          <p:cNvPr id="7" name="TextBox 6">
            <a:extLst>
              <a:ext uri="{FF2B5EF4-FFF2-40B4-BE49-F238E27FC236}">
                <a16:creationId xmlns:a16="http://schemas.microsoft.com/office/drawing/2014/main" id="{97E18D46-7DFC-4B80-A30F-3123E27DC915}"/>
              </a:ext>
            </a:extLst>
          </p:cNvPr>
          <p:cNvSpPr txBox="1"/>
          <p:nvPr/>
        </p:nvSpPr>
        <p:spPr>
          <a:xfrm>
            <a:off x="5895126" y="4656374"/>
            <a:ext cx="989374" cy="523220"/>
          </a:xfrm>
          <a:prstGeom prst="rect">
            <a:avLst/>
          </a:prstGeom>
          <a:noFill/>
        </p:spPr>
        <p:txBody>
          <a:bodyPr wrap="none" rtlCol="0">
            <a:spAutoFit/>
          </a:bodyPr>
          <a:lstStyle/>
          <a:p>
            <a:pPr algn="ctr"/>
            <a:r>
              <a:rPr lang="en-CA" sz="2800" dirty="0">
                <a:solidFill>
                  <a:schemeClr val="tx1">
                    <a:lumMod val="65000"/>
                    <a:lumOff val="35000"/>
                  </a:schemeClr>
                </a:solidFill>
              </a:rPr>
              <a:t>104%</a:t>
            </a:r>
          </a:p>
        </p:txBody>
      </p:sp>
      <p:sp>
        <p:nvSpPr>
          <p:cNvPr id="8" name="TextBox 7">
            <a:extLst>
              <a:ext uri="{FF2B5EF4-FFF2-40B4-BE49-F238E27FC236}">
                <a16:creationId xmlns:a16="http://schemas.microsoft.com/office/drawing/2014/main" id="{6676270D-9C0B-4EE1-8E6A-AC01E38E33FB}"/>
              </a:ext>
            </a:extLst>
          </p:cNvPr>
          <p:cNvSpPr txBox="1"/>
          <p:nvPr/>
        </p:nvSpPr>
        <p:spPr>
          <a:xfrm>
            <a:off x="4126153" y="4656374"/>
            <a:ext cx="806632" cy="523220"/>
          </a:xfrm>
          <a:prstGeom prst="rect">
            <a:avLst/>
          </a:prstGeom>
          <a:noFill/>
        </p:spPr>
        <p:txBody>
          <a:bodyPr wrap="none" rtlCol="0">
            <a:spAutoFit/>
          </a:bodyPr>
          <a:lstStyle/>
          <a:p>
            <a:pPr algn="ctr"/>
            <a:r>
              <a:rPr lang="en-CA" sz="2800" dirty="0"/>
              <a:t>92%</a:t>
            </a:r>
          </a:p>
        </p:txBody>
      </p:sp>
      <p:sp>
        <p:nvSpPr>
          <p:cNvPr id="10" name="TextBox 9">
            <a:extLst>
              <a:ext uri="{FF2B5EF4-FFF2-40B4-BE49-F238E27FC236}">
                <a16:creationId xmlns:a16="http://schemas.microsoft.com/office/drawing/2014/main" id="{1D349E16-4F74-4F6A-A968-80B485EC7B61}"/>
              </a:ext>
            </a:extLst>
          </p:cNvPr>
          <p:cNvSpPr txBox="1"/>
          <p:nvPr/>
        </p:nvSpPr>
        <p:spPr>
          <a:xfrm>
            <a:off x="8630191" y="6550223"/>
            <a:ext cx="3561809" cy="307777"/>
          </a:xfrm>
          <a:prstGeom prst="rect">
            <a:avLst/>
          </a:prstGeom>
          <a:noFill/>
        </p:spPr>
        <p:txBody>
          <a:bodyPr wrap="none" rtlCol="0">
            <a:spAutoFit/>
          </a:bodyPr>
          <a:lstStyle/>
          <a:p>
            <a:pPr algn="r"/>
            <a:r>
              <a:rPr lang="en-CA" sz="1400" dirty="0">
                <a:solidFill>
                  <a:schemeClr val="bg1"/>
                </a:solidFill>
              </a:rPr>
              <a:t>All calculations assume Alberta 2017 tax rates.</a:t>
            </a:r>
          </a:p>
        </p:txBody>
      </p:sp>
    </p:spTree>
    <p:custDataLst>
      <p:tags r:id="rId1"/>
    </p:custDataLst>
    <p:extLst>
      <p:ext uri="{BB962C8B-B14F-4D97-AF65-F5344CB8AC3E}">
        <p14:creationId xmlns:p14="http://schemas.microsoft.com/office/powerpoint/2010/main" val="67430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4" grpId="0"/>
      <p:bldP spid="5"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A3481-1B0D-4017-9F1A-D67AC8E5C3F6}"/>
              </a:ext>
            </a:extLst>
          </p:cNvPr>
          <p:cNvSpPr>
            <a:spLocks noGrp="1"/>
          </p:cNvSpPr>
          <p:nvPr>
            <p:ph type="title"/>
          </p:nvPr>
        </p:nvSpPr>
        <p:spPr/>
        <p:txBody>
          <a:bodyPr/>
          <a:lstStyle/>
          <a:p>
            <a:r>
              <a:rPr lang="en-CA" dirty="0"/>
              <a:t>After October 16</a:t>
            </a:r>
            <a:r>
              <a:rPr lang="en-CA" baseline="30000" dirty="0"/>
              <a:t>th </a:t>
            </a:r>
            <a:br>
              <a:rPr lang="en-CA" baseline="30000" dirty="0"/>
            </a:br>
            <a:r>
              <a:rPr lang="en-CA" dirty="0"/>
              <a:t>What Do We Know?</a:t>
            </a:r>
          </a:p>
        </p:txBody>
      </p:sp>
      <p:sp>
        <p:nvSpPr>
          <p:cNvPr id="3" name="Content Placeholder 2">
            <a:extLst>
              <a:ext uri="{FF2B5EF4-FFF2-40B4-BE49-F238E27FC236}">
                <a16:creationId xmlns:a16="http://schemas.microsoft.com/office/drawing/2014/main" id="{F29D2D5E-DAF3-424D-AB93-0312B392A605}"/>
              </a:ext>
            </a:extLst>
          </p:cNvPr>
          <p:cNvSpPr>
            <a:spLocks noGrp="1"/>
          </p:cNvSpPr>
          <p:nvPr>
            <p:ph idx="1"/>
          </p:nvPr>
        </p:nvSpPr>
        <p:spPr>
          <a:xfrm>
            <a:off x="1097279" y="1845734"/>
            <a:ext cx="10142807" cy="4023360"/>
          </a:xfrm>
        </p:spPr>
        <p:txBody>
          <a:bodyPr/>
          <a:lstStyle/>
          <a:p>
            <a:pPr marL="360000" indent="-360000">
              <a:buFont typeface="Wingdings" panose="05000000000000000000" pitchFamily="2" charset="2"/>
              <a:buChar char="§"/>
            </a:pPr>
            <a:r>
              <a:rPr lang="en-CA" dirty="0"/>
              <a:t>For now, we do not need to worry about changes to the Lifetime Capital Gains Exemption (LCGE) or the conversion of dividends to capital gains.</a:t>
            </a:r>
          </a:p>
          <a:p>
            <a:pPr marL="360000" indent="-360000">
              <a:buFont typeface="Wingdings" panose="05000000000000000000" pitchFamily="2" charset="2"/>
              <a:buChar char="§"/>
            </a:pPr>
            <a:r>
              <a:rPr lang="en-CA" dirty="0"/>
              <a:t>There will be changes to income splitting (TOSI) rules, details are promised by end of 2017.</a:t>
            </a:r>
          </a:p>
          <a:p>
            <a:pPr marL="360000" indent="-360000">
              <a:buFont typeface="Wingdings" panose="05000000000000000000" pitchFamily="2" charset="2"/>
              <a:buChar char="§"/>
            </a:pPr>
            <a:r>
              <a:rPr lang="en-CA" dirty="0"/>
              <a:t>There will be changes to passive investment income, draft legislation will be provided as part of Budget 2018.</a:t>
            </a:r>
          </a:p>
          <a:p>
            <a:pPr marL="360000" indent="-360000">
              <a:buFont typeface="Wingdings" panose="05000000000000000000" pitchFamily="2" charset="2"/>
              <a:buChar char="§"/>
            </a:pPr>
            <a:r>
              <a:rPr lang="en-CA" dirty="0"/>
              <a:t>Individual Pension Plans (IPPs) may become more relevant in tax planning given the proposed $50,000 limit on passive investment income.</a:t>
            </a:r>
          </a:p>
          <a:p>
            <a:pPr marL="360000" indent="-360000">
              <a:buFont typeface="Wingdings" panose="05000000000000000000" pitchFamily="2" charset="2"/>
              <a:buChar char="§"/>
            </a:pPr>
            <a:r>
              <a:rPr lang="en-CA" dirty="0"/>
              <a:t>Life insurance remains a powerful planning tool for small business owners, both as a tax shelter and estate planning tool.</a:t>
            </a:r>
          </a:p>
          <a:p>
            <a:pPr marL="360000" indent="-360000">
              <a:buFont typeface="Wingdings" panose="05000000000000000000" pitchFamily="2" charset="2"/>
              <a:buChar char="§"/>
            </a:pPr>
            <a:r>
              <a:rPr lang="en-CA" dirty="0"/>
              <a:t>Living benefits, structured using a shared ownership arrangement, still offers tremendous value in retirement planning.</a:t>
            </a:r>
          </a:p>
        </p:txBody>
      </p:sp>
    </p:spTree>
    <p:custDataLst>
      <p:tags r:id="rId1"/>
    </p:custDataLst>
    <p:extLst>
      <p:ext uri="{BB962C8B-B14F-4D97-AF65-F5344CB8AC3E}">
        <p14:creationId xmlns:p14="http://schemas.microsoft.com/office/powerpoint/2010/main" val="307470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5B67-0D9D-4DB6-BF85-A4AEC370B34F}"/>
              </a:ext>
            </a:extLst>
          </p:cNvPr>
          <p:cNvSpPr>
            <a:spLocks noGrp="1"/>
          </p:cNvSpPr>
          <p:nvPr>
            <p:ph type="title"/>
          </p:nvPr>
        </p:nvSpPr>
        <p:spPr/>
        <p:txBody>
          <a:bodyPr/>
          <a:lstStyle/>
          <a:p>
            <a:r>
              <a:rPr lang="en-CA" dirty="0"/>
              <a:t>After October 16</a:t>
            </a:r>
            <a:r>
              <a:rPr lang="en-CA" baseline="30000" dirty="0"/>
              <a:t>th </a:t>
            </a:r>
            <a:br>
              <a:rPr lang="en-CA" baseline="30000" dirty="0"/>
            </a:br>
            <a:r>
              <a:rPr lang="en-CA" dirty="0"/>
              <a:t>Retirement Income Analysis</a:t>
            </a:r>
          </a:p>
        </p:txBody>
      </p:sp>
      <p:graphicFrame>
        <p:nvGraphicFramePr>
          <p:cNvPr id="9" name="Content Placeholder 8">
            <a:extLst>
              <a:ext uri="{FF2B5EF4-FFF2-40B4-BE49-F238E27FC236}">
                <a16:creationId xmlns:a16="http://schemas.microsoft.com/office/drawing/2014/main" id="{D6F9C02A-C103-4481-B278-73389A384B91}"/>
              </a:ext>
            </a:extLst>
          </p:cNvPr>
          <p:cNvGraphicFramePr>
            <a:graphicFrameLocks noGrp="1"/>
          </p:cNvGraphicFramePr>
          <p:nvPr>
            <p:ph idx="1"/>
            <p:extLst>
              <p:ext uri="{D42A27DB-BD31-4B8C-83A1-F6EECF244321}">
                <p14:modId xmlns:p14="http://schemas.microsoft.com/office/powerpoint/2010/main" val="1819932019"/>
              </p:ext>
            </p:extLst>
          </p:nvPr>
        </p:nvGraphicFramePr>
        <p:xfrm>
          <a:off x="1096963" y="1846263"/>
          <a:ext cx="10058400" cy="444302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66B1D433-4A2F-4ABC-A1BA-319F96915A0B}"/>
              </a:ext>
            </a:extLst>
          </p:cNvPr>
          <p:cNvSpPr txBox="1"/>
          <p:nvPr/>
        </p:nvSpPr>
        <p:spPr>
          <a:xfrm>
            <a:off x="2787821" y="4917984"/>
            <a:ext cx="989373" cy="523220"/>
          </a:xfrm>
          <a:prstGeom prst="rect">
            <a:avLst/>
          </a:prstGeom>
          <a:noFill/>
        </p:spPr>
        <p:txBody>
          <a:bodyPr wrap="none" rtlCol="0">
            <a:spAutoFit/>
          </a:bodyPr>
          <a:lstStyle/>
          <a:p>
            <a:pPr algn="ctr"/>
            <a:r>
              <a:rPr lang="en-CA" sz="2800" dirty="0"/>
              <a:t>100%</a:t>
            </a:r>
          </a:p>
        </p:txBody>
      </p:sp>
      <p:sp>
        <p:nvSpPr>
          <p:cNvPr id="5" name="TextBox 4">
            <a:extLst>
              <a:ext uri="{FF2B5EF4-FFF2-40B4-BE49-F238E27FC236}">
                <a16:creationId xmlns:a16="http://schemas.microsoft.com/office/drawing/2014/main" id="{3335B4E9-A3A8-4A76-B8B7-83372B6701DA}"/>
              </a:ext>
            </a:extLst>
          </p:cNvPr>
          <p:cNvSpPr txBox="1"/>
          <p:nvPr/>
        </p:nvSpPr>
        <p:spPr>
          <a:xfrm>
            <a:off x="6028329" y="4917984"/>
            <a:ext cx="806632" cy="523220"/>
          </a:xfrm>
          <a:prstGeom prst="rect">
            <a:avLst/>
          </a:prstGeom>
          <a:noFill/>
        </p:spPr>
        <p:txBody>
          <a:bodyPr wrap="none" rtlCol="0">
            <a:spAutoFit/>
          </a:bodyPr>
          <a:lstStyle/>
          <a:p>
            <a:pPr algn="ctr"/>
            <a:r>
              <a:rPr lang="en-CA" sz="2800" dirty="0"/>
              <a:t>95%</a:t>
            </a:r>
          </a:p>
        </p:txBody>
      </p:sp>
      <p:sp>
        <p:nvSpPr>
          <p:cNvPr id="6" name="TextBox 5">
            <a:extLst>
              <a:ext uri="{FF2B5EF4-FFF2-40B4-BE49-F238E27FC236}">
                <a16:creationId xmlns:a16="http://schemas.microsoft.com/office/drawing/2014/main" id="{3DECC0CD-4480-4698-86E8-9D23FD116AEA}"/>
              </a:ext>
            </a:extLst>
          </p:cNvPr>
          <p:cNvSpPr txBox="1"/>
          <p:nvPr/>
        </p:nvSpPr>
        <p:spPr>
          <a:xfrm>
            <a:off x="9086095" y="4917984"/>
            <a:ext cx="806631" cy="523220"/>
          </a:xfrm>
          <a:prstGeom prst="rect">
            <a:avLst/>
          </a:prstGeom>
          <a:noFill/>
        </p:spPr>
        <p:txBody>
          <a:bodyPr wrap="none" rtlCol="0">
            <a:spAutoFit/>
          </a:bodyPr>
          <a:lstStyle/>
          <a:p>
            <a:pPr algn="ctr"/>
            <a:r>
              <a:rPr lang="en-CA" sz="2800" dirty="0"/>
              <a:t>99%</a:t>
            </a:r>
          </a:p>
        </p:txBody>
      </p:sp>
      <p:sp>
        <p:nvSpPr>
          <p:cNvPr id="7" name="TextBox 6">
            <a:extLst>
              <a:ext uri="{FF2B5EF4-FFF2-40B4-BE49-F238E27FC236}">
                <a16:creationId xmlns:a16="http://schemas.microsoft.com/office/drawing/2014/main" id="{EA14467F-B1B5-4FFE-97F9-F11F4F0E5128}"/>
              </a:ext>
            </a:extLst>
          </p:cNvPr>
          <p:cNvSpPr txBox="1"/>
          <p:nvPr/>
        </p:nvSpPr>
        <p:spPr>
          <a:xfrm>
            <a:off x="8630191" y="6550223"/>
            <a:ext cx="3561809" cy="307777"/>
          </a:xfrm>
          <a:prstGeom prst="rect">
            <a:avLst/>
          </a:prstGeom>
          <a:noFill/>
        </p:spPr>
        <p:txBody>
          <a:bodyPr wrap="none" rtlCol="0">
            <a:spAutoFit/>
          </a:bodyPr>
          <a:lstStyle/>
          <a:p>
            <a:pPr algn="r"/>
            <a:r>
              <a:rPr lang="en-CA" sz="1400" dirty="0">
                <a:solidFill>
                  <a:schemeClr val="bg1"/>
                </a:solidFill>
              </a:rPr>
              <a:t>All calculations assume Alberta 2017 tax rates.</a:t>
            </a:r>
          </a:p>
        </p:txBody>
      </p:sp>
      <p:sp>
        <p:nvSpPr>
          <p:cNvPr id="3" name="TextBox 2">
            <a:extLst>
              <a:ext uri="{FF2B5EF4-FFF2-40B4-BE49-F238E27FC236}">
                <a16:creationId xmlns:a16="http://schemas.microsoft.com/office/drawing/2014/main" id="{1066B083-DC18-49A8-82B4-66DF34B48450}"/>
              </a:ext>
            </a:extLst>
          </p:cNvPr>
          <p:cNvSpPr txBox="1"/>
          <p:nvPr/>
        </p:nvSpPr>
        <p:spPr>
          <a:xfrm>
            <a:off x="5648632" y="3855314"/>
            <a:ext cx="1491883" cy="707886"/>
          </a:xfrm>
          <a:prstGeom prst="rect">
            <a:avLst/>
          </a:prstGeom>
          <a:noFill/>
        </p:spPr>
        <p:txBody>
          <a:bodyPr wrap="none" rtlCol="0">
            <a:spAutoFit/>
          </a:bodyPr>
          <a:lstStyle/>
          <a:p>
            <a:pPr algn="ctr"/>
            <a:r>
              <a:rPr lang="en-CA" sz="2000" b="1" dirty="0">
                <a:latin typeface="+mj-lt"/>
              </a:rPr>
              <a:t>$190,000</a:t>
            </a:r>
          </a:p>
          <a:p>
            <a:pPr algn="ctr"/>
            <a:r>
              <a:rPr lang="en-CA" sz="2000" b="1" dirty="0">
                <a:latin typeface="+mj-lt"/>
              </a:rPr>
              <a:t>Lost Income!</a:t>
            </a:r>
          </a:p>
        </p:txBody>
      </p:sp>
    </p:spTree>
    <p:custDataLst>
      <p:tags r:id="rId1"/>
    </p:custDataLst>
    <p:extLst>
      <p:ext uri="{BB962C8B-B14F-4D97-AF65-F5344CB8AC3E}">
        <p14:creationId xmlns:p14="http://schemas.microsoft.com/office/powerpoint/2010/main" val="1376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4" grpId="0"/>
      <p:bldP spid="5" grpId="0"/>
      <p:bldP spid="6"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A3481-1B0D-4017-9F1A-D67AC8E5C3F6}"/>
              </a:ext>
            </a:extLst>
          </p:cNvPr>
          <p:cNvSpPr>
            <a:spLocks noGrp="1"/>
          </p:cNvSpPr>
          <p:nvPr>
            <p:ph type="title"/>
          </p:nvPr>
        </p:nvSpPr>
        <p:spPr/>
        <p:txBody>
          <a:bodyPr/>
          <a:lstStyle/>
          <a:p>
            <a:r>
              <a:rPr lang="en-CA" dirty="0"/>
              <a:t>What Should You Do?</a:t>
            </a:r>
          </a:p>
        </p:txBody>
      </p:sp>
      <p:sp>
        <p:nvSpPr>
          <p:cNvPr id="3" name="Content Placeholder 2">
            <a:extLst>
              <a:ext uri="{FF2B5EF4-FFF2-40B4-BE49-F238E27FC236}">
                <a16:creationId xmlns:a16="http://schemas.microsoft.com/office/drawing/2014/main" id="{F29D2D5E-DAF3-424D-AB93-0312B392A605}"/>
              </a:ext>
            </a:extLst>
          </p:cNvPr>
          <p:cNvSpPr>
            <a:spLocks noGrp="1"/>
          </p:cNvSpPr>
          <p:nvPr>
            <p:ph sz="half" idx="1"/>
          </p:nvPr>
        </p:nvSpPr>
        <p:spPr>
          <a:xfrm>
            <a:off x="1097279" y="1845734"/>
            <a:ext cx="5451802" cy="4023360"/>
          </a:xfrm>
        </p:spPr>
        <p:txBody>
          <a:bodyPr/>
          <a:lstStyle/>
          <a:p>
            <a:pPr marL="360000" indent="-360000">
              <a:buFont typeface="Wingdings" panose="05000000000000000000" pitchFamily="2" charset="2"/>
              <a:buChar char="§"/>
            </a:pPr>
            <a:r>
              <a:rPr lang="en-CA" dirty="0"/>
              <a:t>You need to understand how the proposed changes and any future changes to the Income Tax Act (ITA) could impact your financial security (retirement and estate plans).</a:t>
            </a:r>
          </a:p>
          <a:p>
            <a:pPr marL="360000" indent="-360000">
              <a:buFont typeface="Wingdings" panose="05000000000000000000" pitchFamily="2" charset="2"/>
              <a:buChar char="§"/>
            </a:pPr>
            <a:r>
              <a:rPr lang="en-CA" dirty="0"/>
              <a:t>A Financial Plan, before and after any tax changes go into effect, is necessary to develop your personal strategy to minimize the impact that any new taxes may have on your future.</a:t>
            </a:r>
          </a:p>
          <a:p>
            <a:pPr marL="360000" indent="-360000">
              <a:buFont typeface="Wingdings" panose="05000000000000000000" pitchFamily="2" charset="2"/>
              <a:buChar char="§"/>
            </a:pPr>
            <a:r>
              <a:rPr lang="en-CA" dirty="0"/>
              <a:t>Plan to meet with your financial advisor before the 2018 budget.</a:t>
            </a:r>
          </a:p>
        </p:txBody>
      </p:sp>
      <p:pic>
        <p:nvPicPr>
          <p:cNvPr id="11" name="Content Placeholder 10">
            <a:extLst>
              <a:ext uri="{FF2B5EF4-FFF2-40B4-BE49-F238E27FC236}">
                <a16:creationId xmlns:a16="http://schemas.microsoft.com/office/drawing/2014/main" id="{21714BFE-5791-439D-9C0E-B31F937DF0CB}"/>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6849043" y="1846369"/>
            <a:ext cx="4327287" cy="3761951"/>
          </a:xfrm>
          <a:prstGeom prst="rect">
            <a:avLst/>
          </a:prstGeom>
        </p:spPr>
      </p:pic>
    </p:spTree>
    <p:custDataLst>
      <p:tags r:id="rId1"/>
    </p:custDataLst>
    <p:extLst>
      <p:ext uri="{BB962C8B-B14F-4D97-AF65-F5344CB8AC3E}">
        <p14:creationId xmlns:p14="http://schemas.microsoft.com/office/powerpoint/2010/main" val="18755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file"/>
            <a:extLst>
              <a:ext uri="{FF2B5EF4-FFF2-40B4-BE49-F238E27FC236}">
                <a16:creationId xmlns:a16="http://schemas.microsoft.com/office/drawing/2014/main" id="{F9E40366-14DC-4B7A-B15E-3C60CDA272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92" y="4023360"/>
            <a:ext cx="2747271" cy="980229"/>
          </a:xfrm>
          <a:prstGeom prst="rect">
            <a:avLst/>
          </a:prstGeom>
        </p:spPr>
      </p:pic>
      <p:pic>
        <p:nvPicPr>
          <p:cNvPr id="3" name="Picture 2">
            <a:extLst>
              <a:ext uri="{FF2B5EF4-FFF2-40B4-BE49-F238E27FC236}">
                <a16:creationId xmlns:a16="http://schemas.microsoft.com/office/drawing/2014/main" id="{35ACEA9A-26B2-4CDF-9BCD-12AD1888E90B}"/>
              </a:ext>
            </a:extLst>
          </p:cNvPr>
          <p:cNvPicPr>
            <a:picLocks noChangeAspect="1"/>
          </p:cNvPicPr>
          <p:nvPr/>
        </p:nvPicPr>
        <p:blipFill>
          <a:blip r:embed="rId5"/>
          <a:stretch>
            <a:fillRect/>
          </a:stretch>
        </p:blipFill>
        <p:spPr>
          <a:xfrm>
            <a:off x="1179696" y="760752"/>
            <a:ext cx="3262608" cy="3262608"/>
          </a:xfrm>
          <a:prstGeom prst="rect">
            <a:avLst/>
          </a:prstGeom>
          <a:ln>
            <a:solidFill>
              <a:schemeClr val="tx1">
                <a:lumMod val="75000"/>
                <a:lumOff val="25000"/>
              </a:schemeClr>
            </a:solidFill>
          </a:ln>
        </p:spPr>
      </p:pic>
      <p:sp>
        <p:nvSpPr>
          <p:cNvPr id="5" name="Rectangle 4">
            <a:extLst>
              <a:ext uri="{FF2B5EF4-FFF2-40B4-BE49-F238E27FC236}">
                <a16:creationId xmlns:a16="http://schemas.microsoft.com/office/drawing/2014/main" id="{F4EF79DC-95C7-4B8D-9202-78BF33B51E37}"/>
              </a:ext>
            </a:extLst>
          </p:cNvPr>
          <p:cNvSpPr/>
          <p:nvPr/>
        </p:nvSpPr>
        <p:spPr>
          <a:xfrm>
            <a:off x="4698608" y="760752"/>
            <a:ext cx="6274192" cy="2677656"/>
          </a:xfrm>
          <a:prstGeom prst="rect">
            <a:avLst/>
          </a:prstGeom>
        </p:spPr>
        <p:txBody>
          <a:bodyPr wrap="square">
            <a:spAutoFit/>
          </a:bodyPr>
          <a:lstStyle/>
          <a:p>
            <a:pPr algn="just"/>
            <a:r>
              <a:rPr lang="en-US" sz="2400" b="1" dirty="0">
                <a:solidFill>
                  <a:srgbClr val="555555"/>
                </a:solidFill>
                <a:latin typeface="+mj-lt"/>
              </a:rPr>
              <a:t>Dave Faulkner, </a:t>
            </a:r>
            <a:r>
              <a:rPr lang="en-US" b="1" dirty="0">
                <a:solidFill>
                  <a:srgbClr val="555555"/>
                </a:solidFill>
                <a:latin typeface="+mj-lt"/>
              </a:rPr>
              <a:t>CLU</a:t>
            </a:r>
            <a:r>
              <a:rPr lang="en-US" sz="2400" b="1" dirty="0">
                <a:solidFill>
                  <a:srgbClr val="555555"/>
                </a:solidFill>
                <a:latin typeface="+mj-lt"/>
              </a:rPr>
              <a:t>, </a:t>
            </a:r>
            <a:r>
              <a:rPr lang="en-US" b="1" dirty="0">
                <a:solidFill>
                  <a:srgbClr val="555555"/>
                </a:solidFill>
                <a:latin typeface="+mj-lt"/>
              </a:rPr>
              <a:t>CFP</a:t>
            </a:r>
            <a:r>
              <a:rPr lang="en-US" sz="2400" b="1" dirty="0">
                <a:solidFill>
                  <a:srgbClr val="555555"/>
                </a:solidFill>
                <a:latin typeface="+mj-lt"/>
              </a:rPr>
              <a:t>, </a:t>
            </a:r>
          </a:p>
          <a:p>
            <a:pPr algn="just"/>
            <a:r>
              <a:rPr lang="en-US" sz="2400" dirty="0">
                <a:solidFill>
                  <a:srgbClr val="555555"/>
                </a:solidFill>
                <a:latin typeface="+mj-lt"/>
              </a:rPr>
              <a:t>CEO and co-founder of Razor Logic Systems Inc., an innovative software company whose flagship product, RazorPlan, provides financial planning software, tools, calculators and concepts to financial services firms, investment advisors and insurance professionals.</a:t>
            </a:r>
          </a:p>
        </p:txBody>
      </p:sp>
      <p:sp>
        <p:nvSpPr>
          <p:cNvPr id="7" name="TextBox 6">
            <a:extLst>
              <a:ext uri="{FF2B5EF4-FFF2-40B4-BE49-F238E27FC236}">
                <a16:creationId xmlns:a16="http://schemas.microsoft.com/office/drawing/2014/main" id="{74566635-3D18-490C-A221-7A7E6AEC9303}"/>
              </a:ext>
            </a:extLst>
          </p:cNvPr>
          <p:cNvSpPr txBox="1"/>
          <p:nvPr/>
        </p:nvSpPr>
        <p:spPr>
          <a:xfrm>
            <a:off x="1081222" y="5199016"/>
            <a:ext cx="9891578" cy="830997"/>
          </a:xfrm>
          <a:prstGeom prst="rect">
            <a:avLst/>
          </a:prstGeom>
          <a:noFill/>
        </p:spPr>
        <p:txBody>
          <a:bodyPr wrap="square" rtlCol="0">
            <a:spAutoFit/>
          </a:bodyPr>
          <a:lstStyle/>
          <a:p>
            <a:r>
              <a:rPr lang="en-CA" sz="2400" dirty="0">
                <a:latin typeface="+mj-lt"/>
              </a:rPr>
              <a:t>To download a copy of this PowerPoint that you can use with your clients, go to my blog at </a:t>
            </a:r>
            <a:r>
              <a:rPr lang="en-CA" sz="2400" u="sng" dirty="0">
                <a:latin typeface="+mj-lt"/>
              </a:rPr>
              <a:t>davefaulkner.ca</a:t>
            </a:r>
            <a:r>
              <a:rPr lang="en-CA" sz="2400" dirty="0">
                <a:latin typeface="+mj-lt"/>
              </a:rPr>
              <a:t> or to the RazorPlan blog at </a:t>
            </a:r>
            <a:r>
              <a:rPr lang="en-CA" sz="2400" u="sng" dirty="0">
                <a:latin typeface="+mj-lt"/>
              </a:rPr>
              <a:t>razorplan.com/blog</a:t>
            </a:r>
            <a:r>
              <a:rPr lang="en-CA" sz="2400" dirty="0">
                <a:latin typeface="+mj-lt"/>
              </a:rPr>
              <a:t>. </a:t>
            </a:r>
          </a:p>
        </p:txBody>
      </p:sp>
    </p:spTree>
    <p:extLst>
      <p:ext uri="{BB962C8B-B14F-4D97-AF65-F5344CB8AC3E}">
        <p14:creationId xmlns:p14="http://schemas.microsoft.com/office/powerpoint/2010/main" val="460152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95E1BF0-8A39-44B3-8FAE-01E3DBF5EA65}"/>
              </a:ext>
            </a:extLst>
          </p:cNvPr>
          <p:cNvSpPr/>
          <p:nvPr/>
        </p:nvSpPr>
        <p:spPr>
          <a:xfrm>
            <a:off x="1364646" y="2412999"/>
            <a:ext cx="3600000" cy="3600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7D69240F-52E1-4988-B3C0-D8CD82475C7D}"/>
              </a:ext>
            </a:extLst>
          </p:cNvPr>
          <p:cNvSpPr>
            <a:spLocks noGrp="1"/>
          </p:cNvSpPr>
          <p:nvPr>
            <p:ph type="title"/>
          </p:nvPr>
        </p:nvSpPr>
        <p:spPr/>
        <p:txBody>
          <a:bodyPr>
            <a:normAutofit/>
          </a:bodyPr>
          <a:lstStyle/>
          <a:p>
            <a:r>
              <a:rPr lang="en-CA" dirty="0"/>
              <a:t>July 18</a:t>
            </a:r>
            <a:r>
              <a:rPr lang="en-CA" baseline="30000" dirty="0"/>
              <a:t>th</a:t>
            </a:r>
            <a:r>
              <a:rPr lang="en-CA" dirty="0"/>
              <a:t> Tax Proposals</a:t>
            </a:r>
            <a:br>
              <a:rPr lang="en-CA" dirty="0"/>
            </a:br>
            <a:r>
              <a:rPr lang="en-CA" dirty="0">
                <a:solidFill>
                  <a:schemeClr val="accent1"/>
                </a:solidFill>
              </a:rPr>
              <a:t>1. </a:t>
            </a:r>
            <a:r>
              <a:rPr lang="en-CA" dirty="0"/>
              <a:t>Income Sprinkling</a:t>
            </a:r>
          </a:p>
        </p:txBody>
      </p:sp>
      <p:sp>
        <p:nvSpPr>
          <p:cNvPr id="5" name="Partial Circle 4">
            <a:extLst>
              <a:ext uri="{FF2B5EF4-FFF2-40B4-BE49-F238E27FC236}">
                <a16:creationId xmlns:a16="http://schemas.microsoft.com/office/drawing/2014/main" id="{5C8AC325-AAD3-4F57-84AD-2E3C055697D5}"/>
              </a:ext>
            </a:extLst>
          </p:cNvPr>
          <p:cNvSpPr/>
          <p:nvPr/>
        </p:nvSpPr>
        <p:spPr>
          <a:xfrm>
            <a:off x="1364646" y="2412999"/>
            <a:ext cx="3600000" cy="3600000"/>
          </a:xfrm>
          <a:prstGeom prst="pie">
            <a:avLst>
              <a:gd name="adj1" fmla="val 12432530"/>
              <a:gd name="adj2" fmla="val 1988132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TextBox 6">
            <a:extLst>
              <a:ext uri="{FF2B5EF4-FFF2-40B4-BE49-F238E27FC236}">
                <a16:creationId xmlns:a16="http://schemas.microsoft.com/office/drawing/2014/main" id="{004CDB69-94E2-4AF7-A8E0-D98B6C99CBE8}"/>
              </a:ext>
            </a:extLst>
          </p:cNvPr>
          <p:cNvSpPr txBox="1"/>
          <p:nvPr/>
        </p:nvSpPr>
        <p:spPr>
          <a:xfrm>
            <a:off x="1972911" y="1844347"/>
            <a:ext cx="2383474" cy="461665"/>
          </a:xfrm>
          <a:prstGeom prst="rect">
            <a:avLst/>
          </a:prstGeom>
          <a:noFill/>
        </p:spPr>
        <p:txBody>
          <a:bodyPr wrap="none" rtlCol="0">
            <a:spAutoFit/>
          </a:bodyPr>
          <a:lstStyle/>
          <a:p>
            <a:pPr algn="ctr"/>
            <a:r>
              <a:rPr lang="en-CA" sz="2400" dirty="0"/>
              <a:t>Personal Earnings</a:t>
            </a:r>
          </a:p>
        </p:txBody>
      </p:sp>
      <p:sp>
        <p:nvSpPr>
          <p:cNvPr id="8" name="TextBox 7">
            <a:extLst>
              <a:ext uri="{FF2B5EF4-FFF2-40B4-BE49-F238E27FC236}">
                <a16:creationId xmlns:a16="http://schemas.microsoft.com/office/drawing/2014/main" id="{E1380DAB-1919-4F43-ACD2-B92C22776B9D}"/>
              </a:ext>
            </a:extLst>
          </p:cNvPr>
          <p:cNvSpPr txBox="1"/>
          <p:nvPr/>
        </p:nvSpPr>
        <p:spPr>
          <a:xfrm>
            <a:off x="8034068" y="1844347"/>
            <a:ext cx="2738570" cy="461665"/>
          </a:xfrm>
          <a:prstGeom prst="rect">
            <a:avLst/>
          </a:prstGeom>
          <a:noFill/>
        </p:spPr>
        <p:txBody>
          <a:bodyPr wrap="none" rtlCol="0">
            <a:spAutoFit/>
          </a:bodyPr>
          <a:lstStyle/>
          <a:p>
            <a:pPr algn="ctr"/>
            <a:r>
              <a:rPr lang="en-CA" sz="2400" dirty="0"/>
              <a:t>Corporate Dividends</a:t>
            </a:r>
          </a:p>
        </p:txBody>
      </p:sp>
      <p:sp>
        <p:nvSpPr>
          <p:cNvPr id="16" name="TextBox 15">
            <a:extLst>
              <a:ext uri="{FF2B5EF4-FFF2-40B4-BE49-F238E27FC236}">
                <a16:creationId xmlns:a16="http://schemas.microsoft.com/office/drawing/2014/main" id="{88E5A524-0C8F-453F-82E0-7CF5709561CB}"/>
              </a:ext>
            </a:extLst>
          </p:cNvPr>
          <p:cNvSpPr txBox="1"/>
          <p:nvPr/>
        </p:nvSpPr>
        <p:spPr>
          <a:xfrm>
            <a:off x="2489621" y="4790747"/>
            <a:ext cx="1350050" cy="830997"/>
          </a:xfrm>
          <a:prstGeom prst="rect">
            <a:avLst/>
          </a:prstGeom>
          <a:noFill/>
        </p:spPr>
        <p:txBody>
          <a:bodyPr wrap="none" rtlCol="0">
            <a:spAutoFit/>
          </a:bodyPr>
          <a:lstStyle/>
          <a:p>
            <a:pPr algn="ctr"/>
            <a:r>
              <a:rPr lang="en-CA" sz="2400" dirty="0"/>
              <a:t>$130,000</a:t>
            </a:r>
          </a:p>
          <a:p>
            <a:pPr algn="ctr"/>
            <a:r>
              <a:rPr lang="en-CA" sz="2400" dirty="0"/>
              <a:t>After-Tax</a:t>
            </a:r>
          </a:p>
        </p:txBody>
      </p:sp>
      <p:sp>
        <p:nvSpPr>
          <p:cNvPr id="17" name="TextBox 16">
            <a:extLst>
              <a:ext uri="{FF2B5EF4-FFF2-40B4-BE49-F238E27FC236}">
                <a16:creationId xmlns:a16="http://schemas.microsoft.com/office/drawing/2014/main" id="{06998A3B-1CA0-4797-8B8F-AA1F17FCCAFF}"/>
              </a:ext>
            </a:extLst>
          </p:cNvPr>
          <p:cNvSpPr txBox="1"/>
          <p:nvPr/>
        </p:nvSpPr>
        <p:spPr>
          <a:xfrm>
            <a:off x="2567366" y="2981651"/>
            <a:ext cx="1194558" cy="830997"/>
          </a:xfrm>
          <a:prstGeom prst="rect">
            <a:avLst/>
          </a:prstGeom>
          <a:noFill/>
        </p:spPr>
        <p:txBody>
          <a:bodyPr wrap="none" rtlCol="0">
            <a:spAutoFit/>
          </a:bodyPr>
          <a:lstStyle/>
          <a:p>
            <a:pPr algn="ctr"/>
            <a:r>
              <a:rPr lang="en-CA" sz="2400" dirty="0"/>
              <a:t>$70,000</a:t>
            </a:r>
          </a:p>
          <a:p>
            <a:pPr algn="ctr"/>
            <a:r>
              <a:rPr lang="en-CA" sz="2400" dirty="0"/>
              <a:t>Tax</a:t>
            </a:r>
          </a:p>
        </p:txBody>
      </p:sp>
      <p:sp>
        <p:nvSpPr>
          <p:cNvPr id="23" name="Oval 22">
            <a:extLst>
              <a:ext uri="{FF2B5EF4-FFF2-40B4-BE49-F238E27FC236}">
                <a16:creationId xmlns:a16="http://schemas.microsoft.com/office/drawing/2014/main" id="{EF931D01-13E0-40BE-822C-315663097260}"/>
              </a:ext>
            </a:extLst>
          </p:cNvPr>
          <p:cNvSpPr/>
          <p:nvPr/>
        </p:nvSpPr>
        <p:spPr>
          <a:xfrm>
            <a:off x="7673094" y="2412999"/>
            <a:ext cx="3600000" cy="3600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Partial Circle 23">
            <a:extLst>
              <a:ext uri="{FF2B5EF4-FFF2-40B4-BE49-F238E27FC236}">
                <a16:creationId xmlns:a16="http://schemas.microsoft.com/office/drawing/2014/main" id="{0400A1D2-B964-44ED-AC99-0AE65D30C490}"/>
              </a:ext>
            </a:extLst>
          </p:cNvPr>
          <p:cNvSpPr/>
          <p:nvPr/>
        </p:nvSpPr>
        <p:spPr>
          <a:xfrm>
            <a:off x="7673094" y="2412999"/>
            <a:ext cx="3600000" cy="3600000"/>
          </a:xfrm>
          <a:prstGeom prst="pie">
            <a:avLst>
              <a:gd name="adj1" fmla="val 12432530"/>
              <a:gd name="adj2" fmla="val 1988132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5" name="TextBox 24">
            <a:extLst>
              <a:ext uri="{FF2B5EF4-FFF2-40B4-BE49-F238E27FC236}">
                <a16:creationId xmlns:a16="http://schemas.microsoft.com/office/drawing/2014/main" id="{976C13B0-10F9-4827-831D-100A14355AD7}"/>
              </a:ext>
            </a:extLst>
          </p:cNvPr>
          <p:cNvSpPr txBox="1"/>
          <p:nvPr/>
        </p:nvSpPr>
        <p:spPr>
          <a:xfrm>
            <a:off x="8798069" y="4790747"/>
            <a:ext cx="1350050" cy="830997"/>
          </a:xfrm>
          <a:prstGeom prst="rect">
            <a:avLst/>
          </a:prstGeom>
          <a:noFill/>
        </p:spPr>
        <p:txBody>
          <a:bodyPr wrap="none" rtlCol="0">
            <a:spAutoFit/>
          </a:bodyPr>
          <a:lstStyle/>
          <a:p>
            <a:pPr algn="ctr"/>
            <a:r>
              <a:rPr lang="en-CA" sz="2400" dirty="0"/>
              <a:t>$130,000</a:t>
            </a:r>
          </a:p>
          <a:p>
            <a:pPr algn="ctr"/>
            <a:r>
              <a:rPr lang="en-CA" sz="2400" dirty="0"/>
              <a:t>After-Tax</a:t>
            </a:r>
          </a:p>
        </p:txBody>
      </p:sp>
      <p:sp>
        <p:nvSpPr>
          <p:cNvPr id="31" name="TextBox 30">
            <a:extLst>
              <a:ext uri="{FF2B5EF4-FFF2-40B4-BE49-F238E27FC236}">
                <a16:creationId xmlns:a16="http://schemas.microsoft.com/office/drawing/2014/main" id="{93B39C52-6C50-4FAB-86D4-62D1B27352F0}"/>
              </a:ext>
            </a:extLst>
          </p:cNvPr>
          <p:cNvSpPr txBox="1"/>
          <p:nvPr/>
        </p:nvSpPr>
        <p:spPr>
          <a:xfrm>
            <a:off x="8676421" y="6334780"/>
            <a:ext cx="3515579" cy="523220"/>
          </a:xfrm>
          <a:prstGeom prst="rect">
            <a:avLst/>
          </a:prstGeom>
          <a:noFill/>
        </p:spPr>
        <p:txBody>
          <a:bodyPr wrap="none" rtlCol="0">
            <a:spAutoFit/>
          </a:bodyPr>
          <a:lstStyle/>
          <a:p>
            <a:pPr algn="r"/>
            <a:r>
              <a:rPr lang="en-CA" sz="2800" dirty="0">
                <a:solidFill>
                  <a:schemeClr val="bg1"/>
                </a:solidFill>
                <a:latin typeface="+mj-lt"/>
              </a:rPr>
              <a:t>Finance, “This is Good”</a:t>
            </a:r>
          </a:p>
        </p:txBody>
      </p:sp>
      <p:sp>
        <p:nvSpPr>
          <p:cNvPr id="14" name="TextBox 13">
            <a:extLst>
              <a:ext uri="{FF2B5EF4-FFF2-40B4-BE49-F238E27FC236}">
                <a16:creationId xmlns:a16="http://schemas.microsoft.com/office/drawing/2014/main" id="{08D06850-B671-4560-9D8D-153CB86CB80A}"/>
              </a:ext>
            </a:extLst>
          </p:cNvPr>
          <p:cNvSpPr txBox="1"/>
          <p:nvPr/>
        </p:nvSpPr>
        <p:spPr>
          <a:xfrm>
            <a:off x="5437315" y="2604067"/>
            <a:ext cx="1811393" cy="369332"/>
          </a:xfrm>
          <a:prstGeom prst="rect">
            <a:avLst/>
          </a:prstGeom>
          <a:noFill/>
        </p:spPr>
        <p:txBody>
          <a:bodyPr wrap="none" rtlCol="0">
            <a:spAutoFit/>
          </a:bodyPr>
          <a:lstStyle/>
          <a:p>
            <a:pPr algn="ctr"/>
            <a:r>
              <a:rPr lang="en-CA" dirty="0"/>
              <a:t>$200,000 Income</a:t>
            </a:r>
          </a:p>
        </p:txBody>
      </p:sp>
      <p:pic>
        <p:nvPicPr>
          <p:cNvPr id="15" name="Picture 14">
            <a:extLst>
              <a:ext uri="{FF2B5EF4-FFF2-40B4-BE49-F238E27FC236}">
                <a16:creationId xmlns:a16="http://schemas.microsoft.com/office/drawing/2014/main" id="{8D6A7D29-E606-47C3-A137-75F1D28D78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04323" y="3386390"/>
            <a:ext cx="983751" cy="1728883"/>
          </a:xfrm>
          <a:prstGeom prst="rect">
            <a:avLst/>
          </a:prstGeom>
        </p:spPr>
      </p:pic>
      <p:sp>
        <p:nvSpPr>
          <p:cNvPr id="18" name="TextBox 17">
            <a:extLst>
              <a:ext uri="{FF2B5EF4-FFF2-40B4-BE49-F238E27FC236}">
                <a16:creationId xmlns:a16="http://schemas.microsoft.com/office/drawing/2014/main" id="{D3C9522A-DACB-4B8B-8108-55E3E4DD97C6}"/>
              </a:ext>
            </a:extLst>
          </p:cNvPr>
          <p:cNvSpPr txBox="1"/>
          <p:nvPr/>
        </p:nvSpPr>
        <p:spPr>
          <a:xfrm>
            <a:off x="8224998" y="3008650"/>
            <a:ext cx="2496196" cy="830997"/>
          </a:xfrm>
          <a:prstGeom prst="rect">
            <a:avLst/>
          </a:prstGeom>
          <a:noFill/>
        </p:spPr>
        <p:txBody>
          <a:bodyPr wrap="none" rtlCol="0">
            <a:spAutoFit/>
          </a:bodyPr>
          <a:lstStyle/>
          <a:p>
            <a:pPr algn="ctr"/>
            <a:r>
              <a:rPr lang="en-CA" sz="2400" dirty="0"/>
              <a:t>$30,000 + $40,000</a:t>
            </a:r>
          </a:p>
          <a:p>
            <a:pPr algn="ctr"/>
            <a:r>
              <a:rPr lang="en-CA" sz="2400" dirty="0"/>
              <a:t>Tax</a:t>
            </a:r>
          </a:p>
        </p:txBody>
      </p:sp>
    </p:spTree>
    <p:custDataLst>
      <p:tags r:id="rId1"/>
    </p:custDataLst>
    <p:extLst>
      <p:ext uri="{BB962C8B-B14F-4D97-AF65-F5344CB8AC3E}">
        <p14:creationId xmlns:p14="http://schemas.microsoft.com/office/powerpoint/2010/main" val="13288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par>
                          <p:cTn id="18" fill="hold">
                            <p:stCondLst>
                              <p:cond delay="2500"/>
                            </p:stCondLst>
                            <p:childTnLst>
                              <p:par>
                                <p:cTn id="19" presetID="22" presetClass="entr" presetSubtype="4"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heel(1)">
                                      <p:cBhvr>
                                        <p:cTn id="37" dur="2000"/>
                                        <p:tgtEl>
                                          <p:spTgt spid="23"/>
                                        </p:tgtEl>
                                      </p:cBhvr>
                                    </p:animEffect>
                                  </p:childTnLst>
                                </p:cTn>
                              </p:par>
                            </p:childTnLst>
                          </p:cTn>
                        </p:par>
                        <p:par>
                          <p:cTn id="38" fill="hold">
                            <p:stCondLst>
                              <p:cond delay="2000"/>
                            </p:stCondLst>
                            <p:childTnLst>
                              <p:par>
                                <p:cTn id="39" presetID="22" presetClass="entr" presetSubtype="4"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00"/>
                                        <p:tgtEl>
                                          <p:spTgt spid="24"/>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P spid="8" grpId="0"/>
      <p:bldP spid="16" grpId="0"/>
      <p:bldP spid="17" grpId="0"/>
      <p:bldP spid="23" grpId="0" animBg="1"/>
      <p:bldP spid="24" grpId="0" animBg="1"/>
      <p:bldP spid="25" grpId="0"/>
      <p:bldP spid="31" grpId="0"/>
      <p:bldP spid="14"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AD5A6580-1568-486A-A515-2DE78073726D}"/>
              </a:ext>
            </a:extLst>
          </p:cNvPr>
          <p:cNvSpPr/>
          <p:nvPr/>
        </p:nvSpPr>
        <p:spPr>
          <a:xfrm>
            <a:off x="7673094" y="2412999"/>
            <a:ext cx="3600000" cy="3600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Oval 2">
            <a:extLst>
              <a:ext uri="{FF2B5EF4-FFF2-40B4-BE49-F238E27FC236}">
                <a16:creationId xmlns:a16="http://schemas.microsoft.com/office/drawing/2014/main" id="{795E1BF0-8A39-44B3-8FAE-01E3DBF5EA65}"/>
              </a:ext>
            </a:extLst>
          </p:cNvPr>
          <p:cNvSpPr/>
          <p:nvPr/>
        </p:nvSpPr>
        <p:spPr>
          <a:xfrm>
            <a:off x="1364646" y="2412999"/>
            <a:ext cx="3600000" cy="3600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7D69240F-52E1-4988-B3C0-D8CD82475C7D}"/>
              </a:ext>
            </a:extLst>
          </p:cNvPr>
          <p:cNvSpPr>
            <a:spLocks noGrp="1"/>
          </p:cNvSpPr>
          <p:nvPr>
            <p:ph type="title"/>
          </p:nvPr>
        </p:nvSpPr>
        <p:spPr/>
        <p:txBody>
          <a:bodyPr/>
          <a:lstStyle/>
          <a:p>
            <a:r>
              <a:rPr lang="en-CA" dirty="0"/>
              <a:t>July 18</a:t>
            </a:r>
            <a:r>
              <a:rPr lang="en-CA" baseline="30000" dirty="0"/>
              <a:t>th</a:t>
            </a:r>
            <a:r>
              <a:rPr lang="en-CA" dirty="0"/>
              <a:t> Tax Proposals</a:t>
            </a:r>
            <a:br>
              <a:rPr lang="en-CA" dirty="0"/>
            </a:br>
            <a:r>
              <a:rPr lang="en-CA" dirty="0">
                <a:solidFill>
                  <a:schemeClr val="accent1"/>
                </a:solidFill>
              </a:rPr>
              <a:t>1. </a:t>
            </a:r>
            <a:r>
              <a:rPr lang="en-CA" dirty="0"/>
              <a:t>Income Sprinkling</a:t>
            </a:r>
          </a:p>
        </p:txBody>
      </p:sp>
      <p:sp>
        <p:nvSpPr>
          <p:cNvPr id="5" name="Partial Circle 4">
            <a:extLst>
              <a:ext uri="{FF2B5EF4-FFF2-40B4-BE49-F238E27FC236}">
                <a16:creationId xmlns:a16="http://schemas.microsoft.com/office/drawing/2014/main" id="{5C8AC325-AAD3-4F57-84AD-2E3C055697D5}"/>
              </a:ext>
            </a:extLst>
          </p:cNvPr>
          <p:cNvSpPr/>
          <p:nvPr/>
        </p:nvSpPr>
        <p:spPr>
          <a:xfrm>
            <a:off x="1364646" y="2412999"/>
            <a:ext cx="3600000" cy="3600000"/>
          </a:xfrm>
          <a:prstGeom prst="pie">
            <a:avLst>
              <a:gd name="adj1" fmla="val 12432530"/>
              <a:gd name="adj2" fmla="val 1988132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TextBox 6">
            <a:extLst>
              <a:ext uri="{FF2B5EF4-FFF2-40B4-BE49-F238E27FC236}">
                <a16:creationId xmlns:a16="http://schemas.microsoft.com/office/drawing/2014/main" id="{004CDB69-94E2-4AF7-A8E0-D98B6C99CBE8}"/>
              </a:ext>
            </a:extLst>
          </p:cNvPr>
          <p:cNvSpPr txBox="1"/>
          <p:nvPr/>
        </p:nvSpPr>
        <p:spPr>
          <a:xfrm>
            <a:off x="1972913" y="1844347"/>
            <a:ext cx="2383474" cy="461665"/>
          </a:xfrm>
          <a:prstGeom prst="rect">
            <a:avLst/>
          </a:prstGeom>
          <a:noFill/>
        </p:spPr>
        <p:txBody>
          <a:bodyPr wrap="none" rtlCol="0">
            <a:spAutoFit/>
          </a:bodyPr>
          <a:lstStyle/>
          <a:p>
            <a:pPr algn="ctr"/>
            <a:r>
              <a:rPr lang="en-CA" sz="2400" dirty="0"/>
              <a:t>Personal Earnings</a:t>
            </a:r>
          </a:p>
        </p:txBody>
      </p:sp>
      <p:sp>
        <p:nvSpPr>
          <p:cNvPr id="8" name="TextBox 7">
            <a:extLst>
              <a:ext uri="{FF2B5EF4-FFF2-40B4-BE49-F238E27FC236}">
                <a16:creationId xmlns:a16="http://schemas.microsoft.com/office/drawing/2014/main" id="{E1380DAB-1919-4F43-ACD2-B92C22776B9D}"/>
              </a:ext>
            </a:extLst>
          </p:cNvPr>
          <p:cNvSpPr txBox="1"/>
          <p:nvPr/>
        </p:nvSpPr>
        <p:spPr>
          <a:xfrm>
            <a:off x="8034070" y="1844347"/>
            <a:ext cx="2738570" cy="461665"/>
          </a:xfrm>
          <a:prstGeom prst="rect">
            <a:avLst/>
          </a:prstGeom>
          <a:noFill/>
        </p:spPr>
        <p:txBody>
          <a:bodyPr wrap="none" rtlCol="0">
            <a:spAutoFit/>
          </a:bodyPr>
          <a:lstStyle/>
          <a:p>
            <a:pPr algn="ctr"/>
            <a:r>
              <a:rPr lang="en-CA" sz="2400" dirty="0"/>
              <a:t>Corporate Dividends</a:t>
            </a:r>
          </a:p>
        </p:txBody>
      </p:sp>
      <p:sp>
        <p:nvSpPr>
          <p:cNvPr id="14" name="Partial Circle 13">
            <a:extLst>
              <a:ext uri="{FF2B5EF4-FFF2-40B4-BE49-F238E27FC236}">
                <a16:creationId xmlns:a16="http://schemas.microsoft.com/office/drawing/2014/main" id="{F964B032-666A-4466-9EAC-2FEE707331D0}"/>
              </a:ext>
            </a:extLst>
          </p:cNvPr>
          <p:cNvSpPr/>
          <p:nvPr/>
        </p:nvSpPr>
        <p:spPr>
          <a:xfrm>
            <a:off x="7673094" y="2412999"/>
            <a:ext cx="3600000" cy="3600000"/>
          </a:xfrm>
          <a:prstGeom prst="pie">
            <a:avLst>
              <a:gd name="adj1" fmla="val 14018330"/>
              <a:gd name="adj2" fmla="val 1823744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cxnSp>
        <p:nvCxnSpPr>
          <p:cNvPr id="15" name="Straight Connector 14">
            <a:extLst>
              <a:ext uri="{FF2B5EF4-FFF2-40B4-BE49-F238E27FC236}">
                <a16:creationId xmlns:a16="http://schemas.microsoft.com/office/drawing/2014/main" id="{713CD3F1-8024-4EA7-B12B-B6548D93F22F}"/>
              </a:ext>
            </a:extLst>
          </p:cNvPr>
          <p:cNvCxnSpPr>
            <a:stCxn id="14" idx="3"/>
            <a:endCxn id="13" idx="4"/>
          </p:cNvCxnSpPr>
          <p:nvPr/>
        </p:nvCxnSpPr>
        <p:spPr>
          <a:xfrm>
            <a:off x="9473094" y="2412999"/>
            <a:ext cx="0" cy="360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8E5A524-0C8F-453F-82E0-7CF5709561CB}"/>
              </a:ext>
            </a:extLst>
          </p:cNvPr>
          <p:cNvSpPr txBox="1"/>
          <p:nvPr/>
        </p:nvSpPr>
        <p:spPr>
          <a:xfrm>
            <a:off x="2489621" y="4790747"/>
            <a:ext cx="1350050" cy="461665"/>
          </a:xfrm>
          <a:prstGeom prst="rect">
            <a:avLst/>
          </a:prstGeom>
          <a:noFill/>
        </p:spPr>
        <p:txBody>
          <a:bodyPr wrap="none" rtlCol="0">
            <a:spAutoFit/>
          </a:bodyPr>
          <a:lstStyle/>
          <a:p>
            <a:pPr algn="ctr"/>
            <a:r>
              <a:rPr lang="en-CA" sz="2400" dirty="0"/>
              <a:t>$130,000</a:t>
            </a:r>
          </a:p>
        </p:txBody>
      </p:sp>
      <p:sp>
        <p:nvSpPr>
          <p:cNvPr id="17" name="TextBox 16">
            <a:extLst>
              <a:ext uri="{FF2B5EF4-FFF2-40B4-BE49-F238E27FC236}">
                <a16:creationId xmlns:a16="http://schemas.microsoft.com/office/drawing/2014/main" id="{06998A3B-1CA0-4797-8B8F-AA1F17FCCAFF}"/>
              </a:ext>
            </a:extLst>
          </p:cNvPr>
          <p:cNvSpPr txBox="1"/>
          <p:nvPr/>
        </p:nvSpPr>
        <p:spPr>
          <a:xfrm>
            <a:off x="2567366" y="2981651"/>
            <a:ext cx="1194559" cy="461665"/>
          </a:xfrm>
          <a:prstGeom prst="rect">
            <a:avLst/>
          </a:prstGeom>
          <a:noFill/>
        </p:spPr>
        <p:txBody>
          <a:bodyPr wrap="none" rtlCol="0">
            <a:spAutoFit/>
          </a:bodyPr>
          <a:lstStyle/>
          <a:p>
            <a:pPr algn="ctr"/>
            <a:r>
              <a:rPr lang="en-CA" sz="2400" dirty="0"/>
              <a:t>$70,000</a:t>
            </a:r>
          </a:p>
        </p:txBody>
      </p:sp>
      <p:sp>
        <p:nvSpPr>
          <p:cNvPr id="18" name="TextBox 17">
            <a:extLst>
              <a:ext uri="{FF2B5EF4-FFF2-40B4-BE49-F238E27FC236}">
                <a16:creationId xmlns:a16="http://schemas.microsoft.com/office/drawing/2014/main" id="{43231159-FFE4-4460-A1AE-62836F7F8B45}"/>
              </a:ext>
            </a:extLst>
          </p:cNvPr>
          <p:cNvSpPr txBox="1"/>
          <p:nvPr/>
        </p:nvSpPr>
        <p:spPr>
          <a:xfrm>
            <a:off x="8286700" y="4790747"/>
            <a:ext cx="1194558" cy="461665"/>
          </a:xfrm>
          <a:prstGeom prst="rect">
            <a:avLst/>
          </a:prstGeom>
          <a:noFill/>
        </p:spPr>
        <p:txBody>
          <a:bodyPr wrap="none" rtlCol="0">
            <a:spAutoFit/>
          </a:bodyPr>
          <a:lstStyle/>
          <a:p>
            <a:pPr algn="ctr"/>
            <a:r>
              <a:rPr lang="en-CA" sz="2400" dirty="0"/>
              <a:t>$75,000</a:t>
            </a:r>
          </a:p>
        </p:txBody>
      </p:sp>
      <p:sp>
        <p:nvSpPr>
          <p:cNvPr id="19" name="TextBox 18">
            <a:extLst>
              <a:ext uri="{FF2B5EF4-FFF2-40B4-BE49-F238E27FC236}">
                <a16:creationId xmlns:a16="http://schemas.microsoft.com/office/drawing/2014/main" id="{0DEA7A70-D945-4AA5-9F3B-9F2039EADA89}"/>
              </a:ext>
            </a:extLst>
          </p:cNvPr>
          <p:cNvSpPr txBox="1"/>
          <p:nvPr/>
        </p:nvSpPr>
        <p:spPr>
          <a:xfrm>
            <a:off x="8278535" y="2889901"/>
            <a:ext cx="1194559" cy="461665"/>
          </a:xfrm>
          <a:prstGeom prst="rect">
            <a:avLst/>
          </a:prstGeom>
          <a:noFill/>
        </p:spPr>
        <p:txBody>
          <a:bodyPr wrap="none" rtlCol="0">
            <a:spAutoFit/>
          </a:bodyPr>
          <a:lstStyle/>
          <a:p>
            <a:pPr algn="ctr"/>
            <a:r>
              <a:rPr lang="en-CA" sz="2400" dirty="0"/>
              <a:t>$25,000</a:t>
            </a:r>
          </a:p>
        </p:txBody>
      </p:sp>
      <p:sp>
        <p:nvSpPr>
          <p:cNvPr id="20" name="TextBox 19">
            <a:extLst>
              <a:ext uri="{FF2B5EF4-FFF2-40B4-BE49-F238E27FC236}">
                <a16:creationId xmlns:a16="http://schemas.microsoft.com/office/drawing/2014/main" id="{75FFE05D-0A36-418B-B043-C76768027726}"/>
              </a:ext>
            </a:extLst>
          </p:cNvPr>
          <p:cNvSpPr txBox="1"/>
          <p:nvPr/>
        </p:nvSpPr>
        <p:spPr>
          <a:xfrm>
            <a:off x="9481258" y="4790747"/>
            <a:ext cx="1194558" cy="461665"/>
          </a:xfrm>
          <a:prstGeom prst="rect">
            <a:avLst/>
          </a:prstGeom>
          <a:noFill/>
        </p:spPr>
        <p:txBody>
          <a:bodyPr wrap="none" rtlCol="0">
            <a:spAutoFit/>
          </a:bodyPr>
          <a:lstStyle/>
          <a:p>
            <a:pPr algn="ctr"/>
            <a:r>
              <a:rPr lang="en-CA" sz="2400" dirty="0"/>
              <a:t>$75,000</a:t>
            </a:r>
          </a:p>
        </p:txBody>
      </p:sp>
      <p:sp>
        <p:nvSpPr>
          <p:cNvPr id="22" name="TextBox 21">
            <a:extLst>
              <a:ext uri="{FF2B5EF4-FFF2-40B4-BE49-F238E27FC236}">
                <a16:creationId xmlns:a16="http://schemas.microsoft.com/office/drawing/2014/main" id="{09054F67-95B9-40B9-9236-9C8217073BF1}"/>
              </a:ext>
            </a:extLst>
          </p:cNvPr>
          <p:cNvSpPr txBox="1"/>
          <p:nvPr/>
        </p:nvSpPr>
        <p:spPr>
          <a:xfrm>
            <a:off x="9481258" y="2889901"/>
            <a:ext cx="1194559" cy="461665"/>
          </a:xfrm>
          <a:prstGeom prst="rect">
            <a:avLst/>
          </a:prstGeom>
          <a:noFill/>
        </p:spPr>
        <p:txBody>
          <a:bodyPr wrap="none" rtlCol="0">
            <a:spAutoFit/>
          </a:bodyPr>
          <a:lstStyle/>
          <a:p>
            <a:pPr algn="ctr"/>
            <a:r>
              <a:rPr lang="en-CA" sz="2400" dirty="0"/>
              <a:t>$25,000</a:t>
            </a:r>
          </a:p>
        </p:txBody>
      </p:sp>
      <p:sp>
        <p:nvSpPr>
          <p:cNvPr id="23" name="TextBox 22">
            <a:extLst>
              <a:ext uri="{FF2B5EF4-FFF2-40B4-BE49-F238E27FC236}">
                <a16:creationId xmlns:a16="http://schemas.microsoft.com/office/drawing/2014/main" id="{89C4B837-8F2D-4D0C-A012-65425FD248E6}"/>
              </a:ext>
            </a:extLst>
          </p:cNvPr>
          <p:cNvSpPr txBox="1"/>
          <p:nvPr/>
        </p:nvSpPr>
        <p:spPr>
          <a:xfrm>
            <a:off x="8912064" y="6334780"/>
            <a:ext cx="3279936" cy="523220"/>
          </a:xfrm>
          <a:prstGeom prst="rect">
            <a:avLst/>
          </a:prstGeom>
          <a:noFill/>
        </p:spPr>
        <p:txBody>
          <a:bodyPr wrap="none" rtlCol="0">
            <a:spAutoFit/>
          </a:bodyPr>
          <a:lstStyle/>
          <a:p>
            <a:pPr algn="r"/>
            <a:r>
              <a:rPr lang="en-CA" sz="2800" dirty="0">
                <a:solidFill>
                  <a:schemeClr val="bg1"/>
                </a:solidFill>
                <a:latin typeface="+mj-lt"/>
              </a:rPr>
              <a:t>Finance, “This is Bad”</a:t>
            </a:r>
          </a:p>
        </p:txBody>
      </p:sp>
      <p:sp>
        <p:nvSpPr>
          <p:cNvPr id="24" name="TextBox 23">
            <a:extLst>
              <a:ext uri="{FF2B5EF4-FFF2-40B4-BE49-F238E27FC236}">
                <a16:creationId xmlns:a16="http://schemas.microsoft.com/office/drawing/2014/main" id="{4F8F9378-B3C0-4678-8736-A2FEAF01EC36}"/>
              </a:ext>
            </a:extLst>
          </p:cNvPr>
          <p:cNvSpPr txBox="1"/>
          <p:nvPr/>
        </p:nvSpPr>
        <p:spPr>
          <a:xfrm>
            <a:off x="5437315" y="2604067"/>
            <a:ext cx="1811393" cy="369332"/>
          </a:xfrm>
          <a:prstGeom prst="rect">
            <a:avLst/>
          </a:prstGeom>
          <a:noFill/>
        </p:spPr>
        <p:txBody>
          <a:bodyPr wrap="none" rtlCol="0">
            <a:spAutoFit/>
          </a:bodyPr>
          <a:lstStyle/>
          <a:p>
            <a:pPr algn="ctr"/>
            <a:r>
              <a:rPr lang="en-CA" dirty="0"/>
              <a:t>$200,000 Income</a:t>
            </a:r>
          </a:p>
        </p:txBody>
      </p:sp>
      <p:pic>
        <p:nvPicPr>
          <p:cNvPr id="26" name="Picture 25">
            <a:extLst>
              <a:ext uri="{FF2B5EF4-FFF2-40B4-BE49-F238E27FC236}">
                <a16:creationId xmlns:a16="http://schemas.microsoft.com/office/drawing/2014/main" id="{E778CDFF-D2DA-4B68-8B6F-3FDCE854D372}"/>
              </a:ext>
            </a:extLst>
          </p:cNvPr>
          <p:cNvPicPr>
            <a:picLocks noChangeAspect="1"/>
          </p:cNvPicPr>
          <p:nvPr/>
        </p:nvPicPr>
        <p:blipFill>
          <a:blip r:embed="rId4"/>
          <a:stretch>
            <a:fillRect/>
          </a:stretch>
        </p:blipFill>
        <p:spPr>
          <a:xfrm>
            <a:off x="5578252" y="3525535"/>
            <a:ext cx="1638716" cy="1527180"/>
          </a:xfrm>
          <a:prstGeom prst="rect">
            <a:avLst/>
          </a:prstGeom>
        </p:spPr>
      </p:pic>
      <p:sp>
        <p:nvSpPr>
          <p:cNvPr id="27" name="TextBox 26">
            <a:extLst>
              <a:ext uri="{FF2B5EF4-FFF2-40B4-BE49-F238E27FC236}">
                <a16:creationId xmlns:a16="http://schemas.microsoft.com/office/drawing/2014/main" id="{CF89D439-B482-4F4A-B5B0-1BF261B726E4}"/>
              </a:ext>
            </a:extLst>
          </p:cNvPr>
          <p:cNvSpPr txBox="1"/>
          <p:nvPr/>
        </p:nvSpPr>
        <p:spPr>
          <a:xfrm>
            <a:off x="5390954" y="5525164"/>
            <a:ext cx="1904112" cy="369332"/>
          </a:xfrm>
          <a:prstGeom prst="rect">
            <a:avLst/>
          </a:prstGeom>
          <a:noFill/>
        </p:spPr>
        <p:txBody>
          <a:bodyPr wrap="none" rtlCol="0">
            <a:spAutoFit/>
          </a:bodyPr>
          <a:lstStyle/>
          <a:p>
            <a:pPr algn="ctr"/>
            <a:r>
              <a:rPr lang="en-CA" dirty="0"/>
              <a:t>$20,000 Tax Saved</a:t>
            </a:r>
          </a:p>
        </p:txBody>
      </p:sp>
    </p:spTree>
    <p:custDataLst>
      <p:tags r:id="rId1"/>
    </p:custDataLst>
    <p:extLst>
      <p:ext uri="{BB962C8B-B14F-4D97-AF65-F5344CB8AC3E}">
        <p14:creationId xmlns:p14="http://schemas.microsoft.com/office/powerpoint/2010/main" val="120567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2000"/>
                                        <p:tgtEl>
                                          <p:spTgt spid="13"/>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30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P spid="14" grpId="0" animBg="1"/>
      <p:bldP spid="18" grpId="0"/>
      <p:bldP spid="19" grpId="0"/>
      <p:bldP spid="20" grpId="0"/>
      <p:bldP spid="22" grpId="0"/>
      <p:bldP spid="23" grpId="0"/>
      <p:bldP spid="24"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4B92152D-8354-457B-A2A6-CE1744D494E3}"/>
              </a:ext>
            </a:extLst>
          </p:cNvPr>
          <p:cNvPicPr>
            <a:picLocks noChangeAspect="1"/>
          </p:cNvPicPr>
          <p:nvPr/>
        </p:nvPicPr>
        <p:blipFill>
          <a:blip r:embed="rId4"/>
          <a:stretch>
            <a:fillRect/>
          </a:stretch>
        </p:blipFill>
        <p:spPr>
          <a:xfrm>
            <a:off x="5885274" y="3674728"/>
            <a:ext cx="1318538" cy="1228794"/>
          </a:xfrm>
          <a:prstGeom prst="rect">
            <a:avLst/>
          </a:prstGeom>
        </p:spPr>
      </p:pic>
      <p:sp>
        <p:nvSpPr>
          <p:cNvPr id="13" name="Oval 12">
            <a:extLst>
              <a:ext uri="{FF2B5EF4-FFF2-40B4-BE49-F238E27FC236}">
                <a16:creationId xmlns:a16="http://schemas.microsoft.com/office/drawing/2014/main" id="{AD5A6580-1568-486A-A515-2DE78073726D}"/>
              </a:ext>
            </a:extLst>
          </p:cNvPr>
          <p:cNvSpPr/>
          <p:nvPr/>
        </p:nvSpPr>
        <p:spPr>
          <a:xfrm>
            <a:off x="7673094" y="2412999"/>
            <a:ext cx="3600000" cy="3600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Oval 2">
            <a:extLst>
              <a:ext uri="{FF2B5EF4-FFF2-40B4-BE49-F238E27FC236}">
                <a16:creationId xmlns:a16="http://schemas.microsoft.com/office/drawing/2014/main" id="{795E1BF0-8A39-44B3-8FAE-01E3DBF5EA65}"/>
              </a:ext>
            </a:extLst>
          </p:cNvPr>
          <p:cNvSpPr/>
          <p:nvPr/>
        </p:nvSpPr>
        <p:spPr>
          <a:xfrm>
            <a:off x="1364646" y="2412999"/>
            <a:ext cx="3600000" cy="3600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7D69240F-52E1-4988-B3C0-D8CD82475C7D}"/>
              </a:ext>
            </a:extLst>
          </p:cNvPr>
          <p:cNvSpPr>
            <a:spLocks noGrp="1"/>
          </p:cNvSpPr>
          <p:nvPr>
            <p:ph type="title"/>
          </p:nvPr>
        </p:nvSpPr>
        <p:spPr/>
        <p:txBody>
          <a:bodyPr/>
          <a:lstStyle/>
          <a:p>
            <a:r>
              <a:rPr lang="en-CA" dirty="0"/>
              <a:t>July 18</a:t>
            </a:r>
            <a:r>
              <a:rPr lang="en-CA" baseline="30000" dirty="0"/>
              <a:t>th</a:t>
            </a:r>
            <a:r>
              <a:rPr lang="en-CA" dirty="0"/>
              <a:t> Tax Proposals</a:t>
            </a:r>
            <a:br>
              <a:rPr lang="en-CA" dirty="0"/>
            </a:br>
            <a:r>
              <a:rPr lang="en-CA" dirty="0">
                <a:solidFill>
                  <a:schemeClr val="accent1"/>
                </a:solidFill>
              </a:rPr>
              <a:t>1. </a:t>
            </a:r>
            <a:r>
              <a:rPr lang="en-CA" dirty="0"/>
              <a:t>Income Sprinkling</a:t>
            </a:r>
          </a:p>
        </p:txBody>
      </p:sp>
      <p:sp>
        <p:nvSpPr>
          <p:cNvPr id="5" name="Partial Circle 4">
            <a:extLst>
              <a:ext uri="{FF2B5EF4-FFF2-40B4-BE49-F238E27FC236}">
                <a16:creationId xmlns:a16="http://schemas.microsoft.com/office/drawing/2014/main" id="{5C8AC325-AAD3-4F57-84AD-2E3C055697D5}"/>
              </a:ext>
            </a:extLst>
          </p:cNvPr>
          <p:cNvSpPr/>
          <p:nvPr/>
        </p:nvSpPr>
        <p:spPr>
          <a:xfrm>
            <a:off x="1364646" y="2412999"/>
            <a:ext cx="3600000" cy="3600000"/>
          </a:xfrm>
          <a:prstGeom prst="pie">
            <a:avLst>
              <a:gd name="adj1" fmla="val 12432530"/>
              <a:gd name="adj2" fmla="val 1988132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TextBox 6">
            <a:extLst>
              <a:ext uri="{FF2B5EF4-FFF2-40B4-BE49-F238E27FC236}">
                <a16:creationId xmlns:a16="http://schemas.microsoft.com/office/drawing/2014/main" id="{004CDB69-94E2-4AF7-A8E0-D98B6C99CBE8}"/>
              </a:ext>
            </a:extLst>
          </p:cNvPr>
          <p:cNvSpPr txBox="1"/>
          <p:nvPr/>
        </p:nvSpPr>
        <p:spPr>
          <a:xfrm>
            <a:off x="1972911" y="1844347"/>
            <a:ext cx="2383474" cy="461665"/>
          </a:xfrm>
          <a:prstGeom prst="rect">
            <a:avLst/>
          </a:prstGeom>
          <a:noFill/>
        </p:spPr>
        <p:txBody>
          <a:bodyPr wrap="none" rtlCol="0">
            <a:spAutoFit/>
          </a:bodyPr>
          <a:lstStyle/>
          <a:p>
            <a:pPr algn="ctr"/>
            <a:r>
              <a:rPr lang="en-CA" sz="2400" dirty="0"/>
              <a:t>Personal Earnings</a:t>
            </a:r>
          </a:p>
        </p:txBody>
      </p:sp>
      <p:sp>
        <p:nvSpPr>
          <p:cNvPr id="8" name="TextBox 7">
            <a:extLst>
              <a:ext uri="{FF2B5EF4-FFF2-40B4-BE49-F238E27FC236}">
                <a16:creationId xmlns:a16="http://schemas.microsoft.com/office/drawing/2014/main" id="{E1380DAB-1919-4F43-ACD2-B92C22776B9D}"/>
              </a:ext>
            </a:extLst>
          </p:cNvPr>
          <p:cNvSpPr txBox="1"/>
          <p:nvPr/>
        </p:nvSpPr>
        <p:spPr>
          <a:xfrm>
            <a:off x="8034070" y="1844347"/>
            <a:ext cx="2738570" cy="461665"/>
          </a:xfrm>
          <a:prstGeom prst="rect">
            <a:avLst/>
          </a:prstGeom>
          <a:noFill/>
        </p:spPr>
        <p:txBody>
          <a:bodyPr wrap="none" rtlCol="0">
            <a:spAutoFit/>
          </a:bodyPr>
          <a:lstStyle/>
          <a:p>
            <a:pPr algn="ctr"/>
            <a:r>
              <a:rPr lang="en-CA" sz="2400" dirty="0"/>
              <a:t>Corporate Dividends</a:t>
            </a:r>
          </a:p>
        </p:txBody>
      </p:sp>
      <p:sp>
        <p:nvSpPr>
          <p:cNvPr id="14" name="Partial Circle 13">
            <a:extLst>
              <a:ext uri="{FF2B5EF4-FFF2-40B4-BE49-F238E27FC236}">
                <a16:creationId xmlns:a16="http://schemas.microsoft.com/office/drawing/2014/main" id="{F964B032-666A-4466-9EAC-2FEE707331D0}"/>
              </a:ext>
            </a:extLst>
          </p:cNvPr>
          <p:cNvSpPr/>
          <p:nvPr/>
        </p:nvSpPr>
        <p:spPr>
          <a:xfrm>
            <a:off x="7673094" y="2412999"/>
            <a:ext cx="3600000" cy="3600000"/>
          </a:xfrm>
          <a:prstGeom prst="pie">
            <a:avLst>
              <a:gd name="adj1" fmla="val 15159084"/>
              <a:gd name="adj2" fmla="val 1728227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6" name="TextBox 15">
            <a:extLst>
              <a:ext uri="{FF2B5EF4-FFF2-40B4-BE49-F238E27FC236}">
                <a16:creationId xmlns:a16="http://schemas.microsoft.com/office/drawing/2014/main" id="{88E5A524-0C8F-453F-82E0-7CF5709561CB}"/>
              </a:ext>
            </a:extLst>
          </p:cNvPr>
          <p:cNvSpPr txBox="1"/>
          <p:nvPr/>
        </p:nvSpPr>
        <p:spPr>
          <a:xfrm>
            <a:off x="2489621" y="4790747"/>
            <a:ext cx="1350050" cy="461665"/>
          </a:xfrm>
          <a:prstGeom prst="rect">
            <a:avLst/>
          </a:prstGeom>
          <a:noFill/>
        </p:spPr>
        <p:txBody>
          <a:bodyPr wrap="none" rtlCol="0">
            <a:spAutoFit/>
          </a:bodyPr>
          <a:lstStyle/>
          <a:p>
            <a:pPr algn="ctr"/>
            <a:r>
              <a:rPr lang="en-CA" sz="2400" dirty="0"/>
              <a:t>$130,000</a:t>
            </a:r>
          </a:p>
        </p:txBody>
      </p:sp>
      <p:sp>
        <p:nvSpPr>
          <p:cNvPr id="17" name="TextBox 16">
            <a:extLst>
              <a:ext uri="{FF2B5EF4-FFF2-40B4-BE49-F238E27FC236}">
                <a16:creationId xmlns:a16="http://schemas.microsoft.com/office/drawing/2014/main" id="{06998A3B-1CA0-4797-8B8F-AA1F17FCCAFF}"/>
              </a:ext>
            </a:extLst>
          </p:cNvPr>
          <p:cNvSpPr txBox="1"/>
          <p:nvPr/>
        </p:nvSpPr>
        <p:spPr>
          <a:xfrm>
            <a:off x="2567366" y="2981651"/>
            <a:ext cx="1194559" cy="461665"/>
          </a:xfrm>
          <a:prstGeom prst="rect">
            <a:avLst/>
          </a:prstGeom>
          <a:noFill/>
        </p:spPr>
        <p:txBody>
          <a:bodyPr wrap="none" rtlCol="0">
            <a:spAutoFit/>
          </a:bodyPr>
          <a:lstStyle/>
          <a:p>
            <a:pPr algn="ctr"/>
            <a:r>
              <a:rPr lang="en-CA" sz="2400" dirty="0"/>
              <a:t>$70,000</a:t>
            </a:r>
          </a:p>
        </p:txBody>
      </p:sp>
      <p:cxnSp>
        <p:nvCxnSpPr>
          <p:cNvPr id="6" name="Straight Connector 5">
            <a:extLst>
              <a:ext uri="{FF2B5EF4-FFF2-40B4-BE49-F238E27FC236}">
                <a16:creationId xmlns:a16="http://schemas.microsoft.com/office/drawing/2014/main" id="{8F853078-D44B-4668-9236-3401EA3AF8CF}"/>
              </a:ext>
            </a:extLst>
          </p:cNvPr>
          <p:cNvCxnSpPr>
            <a:stCxn id="13" idx="2"/>
            <a:endCxn id="13" idx="6"/>
          </p:cNvCxnSpPr>
          <p:nvPr/>
        </p:nvCxnSpPr>
        <p:spPr>
          <a:xfrm>
            <a:off x="7673094" y="4212999"/>
            <a:ext cx="360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Partial Circle 19">
            <a:extLst>
              <a:ext uri="{FF2B5EF4-FFF2-40B4-BE49-F238E27FC236}">
                <a16:creationId xmlns:a16="http://schemas.microsoft.com/office/drawing/2014/main" id="{C957928C-13C9-4BD3-8186-89D65C9029C3}"/>
              </a:ext>
            </a:extLst>
          </p:cNvPr>
          <p:cNvSpPr/>
          <p:nvPr/>
        </p:nvSpPr>
        <p:spPr>
          <a:xfrm rot="10800000">
            <a:off x="7673094" y="2412998"/>
            <a:ext cx="3600000" cy="3600000"/>
          </a:xfrm>
          <a:prstGeom prst="pie">
            <a:avLst>
              <a:gd name="adj1" fmla="val 15159084"/>
              <a:gd name="adj2" fmla="val 1728227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cxnSp>
        <p:nvCxnSpPr>
          <p:cNvPr id="15" name="Straight Connector 14">
            <a:extLst>
              <a:ext uri="{FF2B5EF4-FFF2-40B4-BE49-F238E27FC236}">
                <a16:creationId xmlns:a16="http://schemas.microsoft.com/office/drawing/2014/main" id="{713CD3F1-8024-4EA7-B12B-B6548D93F22F}"/>
              </a:ext>
            </a:extLst>
          </p:cNvPr>
          <p:cNvCxnSpPr>
            <a:stCxn id="14" idx="3"/>
            <a:endCxn id="13" idx="4"/>
          </p:cNvCxnSpPr>
          <p:nvPr/>
        </p:nvCxnSpPr>
        <p:spPr>
          <a:xfrm>
            <a:off x="9473094" y="2412999"/>
            <a:ext cx="0" cy="3600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798270-E54C-4A57-9F3D-8D4FAF8E543D}"/>
              </a:ext>
            </a:extLst>
          </p:cNvPr>
          <p:cNvSpPr txBox="1"/>
          <p:nvPr/>
        </p:nvSpPr>
        <p:spPr>
          <a:xfrm>
            <a:off x="7975814" y="3751333"/>
            <a:ext cx="1194559" cy="461665"/>
          </a:xfrm>
          <a:prstGeom prst="rect">
            <a:avLst/>
          </a:prstGeom>
          <a:noFill/>
        </p:spPr>
        <p:txBody>
          <a:bodyPr wrap="none" rtlCol="0">
            <a:spAutoFit/>
          </a:bodyPr>
          <a:lstStyle/>
          <a:p>
            <a:pPr algn="ctr"/>
            <a:r>
              <a:rPr lang="en-CA" sz="2400" dirty="0"/>
              <a:t>$42,500</a:t>
            </a:r>
          </a:p>
        </p:txBody>
      </p:sp>
      <p:sp>
        <p:nvSpPr>
          <p:cNvPr id="22" name="TextBox 21">
            <a:extLst>
              <a:ext uri="{FF2B5EF4-FFF2-40B4-BE49-F238E27FC236}">
                <a16:creationId xmlns:a16="http://schemas.microsoft.com/office/drawing/2014/main" id="{C84085E8-41FC-4C52-A26D-324146FF9C9B}"/>
              </a:ext>
            </a:extLst>
          </p:cNvPr>
          <p:cNvSpPr txBox="1"/>
          <p:nvPr/>
        </p:nvSpPr>
        <p:spPr>
          <a:xfrm>
            <a:off x="8434026" y="2762901"/>
            <a:ext cx="1039067" cy="461665"/>
          </a:xfrm>
          <a:prstGeom prst="rect">
            <a:avLst/>
          </a:prstGeom>
          <a:noFill/>
        </p:spPr>
        <p:txBody>
          <a:bodyPr wrap="none" rtlCol="0">
            <a:spAutoFit/>
          </a:bodyPr>
          <a:lstStyle/>
          <a:p>
            <a:pPr algn="ctr"/>
            <a:r>
              <a:rPr lang="en-CA" sz="2400" dirty="0"/>
              <a:t>$7,500</a:t>
            </a:r>
          </a:p>
        </p:txBody>
      </p:sp>
      <p:sp>
        <p:nvSpPr>
          <p:cNvPr id="23" name="TextBox 22">
            <a:extLst>
              <a:ext uri="{FF2B5EF4-FFF2-40B4-BE49-F238E27FC236}">
                <a16:creationId xmlns:a16="http://schemas.microsoft.com/office/drawing/2014/main" id="{F8484E96-5C29-4719-B385-AA69B7F4EE2A}"/>
              </a:ext>
            </a:extLst>
          </p:cNvPr>
          <p:cNvSpPr txBox="1"/>
          <p:nvPr/>
        </p:nvSpPr>
        <p:spPr>
          <a:xfrm>
            <a:off x="9632617" y="3751333"/>
            <a:ext cx="1194559" cy="461665"/>
          </a:xfrm>
          <a:prstGeom prst="rect">
            <a:avLst/>
          </a:prstGeom>
          <a:noFill/>
        </p:spPr>
        <p:txBody>
          <a:bodyPr wrap="none" rtlCol="0">
            <a:spAutoFit/>
          </a:bodyPr>
          <a:lstStyle/>
          <a:p>
            <a:pPr algn="ctr"/>
            <a:r>
              <a:rPr lang="en-CA" sz="2400" dirty="0"/>
              <a:t>$42,500</a:t>
            </a:r>
          </a:p>
        </p:txBody>
      </p:sp>
      <p:sp>
        <p:nvSpPr>
          <p:cNvPr id="24" name="TextBox 23">
            <a:extLst>
              <a:ext uri="{FF2B5EF4-FFF2-40B4-BE49-F238E27FC236}">
                <a16:creationId xmlns:a16="http://schemas.microsoft.com/office/drawing/2014/main" id="{15FD9D2B-ED29-4606-B990-ED474128113A}"/>
              </a:ext>
            </a:extLst>
          </p:cNvPr>
          <p:cNvSpPr txBox="1"/>
          <p:nvPr/>
        </p:nvSpPr>
        <p:spPr>
          <a:xfrm>
            <a:off x="9473094" y="2762901"/>
            <a:ext cx="1039067" cy="461665"/>
          </a:xfrm>
          <a:prstGeom prst="rect">
            <a:avLst/>
          </a:prstGeom>
          <a:noFill/>
        </p:spPr>
        <p:txBody>
          <a:bodyPr wrap="none" rtlCol="0">
            <a:spAutoFit/>
          </a:bodyPr>
          <a:lstStyle/>
          <a:p>
            <a:pPr algn="ctr"/>
            <a:r>
              <a:rPr lang="en-CA" sz="2400" dirty="0"/>
              <a:t>$7,500</a:t>
            </a:r>
          </a:p>
        </p:txBody>
      </p:sp>
      <p:sp>
        <p:nvSpPr>
          <p:cNvPr id="25" name="TextBox 24">
            <a:extLst>
              <a:ext uri="{FF2B5EF4-FFF2-40B4-BE49-F238E27FC236}">
                <a16:creationId xmlns:a16="http://schemas.microsoft.com/office/drawing/2014/main" id="{F8BD1393-8F37-4D3A-AC29-2A42C7F428FC}"/>
              </a:ext>
            </a:extLst>
          </p:cNvPr>
          <p:cNvSpPr txBox="1"/>
          <p:nvPr/>
        </p:nvSpPr>
        <p:spPr>
          <a:xfrm>
            <a:off x="7975814" y="4230467"/>
            <a:ext cx="1194559" cy="461665"/>
          </a:xfrm>
          <a:prstGeom prst="rect">
            <a:avLst/>
          </a:prstGeom>
          <a:noFill/>
        </p:spPr>
        <p:txBody>
          <a:bodyPr wrap="none" rtlCol="0">
            <a:spAutoFit/>
          </a:bodyPr>
          <a:lstStyle/>
          <a:p>
            <a:pPr algn="ctr"/>
            <a:r>
              <a:rPr lang="en-CA" sz="2400" dirty="0"/>
              <a:t>$42,500</a:t>
            </a:r>
          </a:p>
        </p:txBody>
      </p:sp>
      <p:sp>
        <p:nvSpPr>
          <p:cNvPr id="26" name="TextBox 25">
            <a:extLst>
              <a:ext uri="{FF2B5EF4-FFF2-40B4-BE49-F238E27FC236}">
                <a16:creationId xmlns:a16="http://schemas.microsoft.com/office/drawing/2014/main" id="{F5D0C6FF-F26B-4653-8F19-3275A92F327E}"/>
              </a:ext>
            </a:extLst>
          </p:cNvPr>
          <p:cNvSpPr txBox="1"/>
          <p:nvPr/>
        </p:nvSpPr>
        <p:spPr>
          <a:xfrm>
            <a:off x="9632617" y="4230467"/>
            <a:ext cx="1194559" cy="461665"/>
          </a:xfrm>
          <a:prstGeom prst="rect">
            <a:avLst/>
          </a:prstGeom>
          <a:noFill/>
        </p:spPr>
        <p:txBody>
          <a:bodyPr wrap="none" rtlCol="0">
            <a:spAutoFit/>
          </a:bodyPr>
          <a:lstStyle/>
          <a:p>
            <a:pPr algn="ctr"/>
            <a:r>
              <a:rPr lang="en-CA" sz="2400" dirty="0"/>
              <a:t>$42,500</a:t>
            </a:r>
          </a:p>
        </p:txBody>
      </p:sp>
      <p:sp>
        <p:nvSpPr>
          <p:cNvPr id="27" name="TextBox 26">
            <a:extLst>
              <a:ext uri="{FF2B5EF4-FFF2-40B4-BE49-F238E27FC236}">
                <a16:creationId xmlns:a16="http://schemas.microsoft.com/office/drawing/2014/main" id="{6157CF12-E507-4C30-8311-193B2F975B7E}"/>
              </a:ext>
            </a:extLst>
          </p:cNvPr>
          <p:cNvSpPr txBox="1"/>
          <p:nvPr/>
        </p:nvSpPr>
        <p:spPr>
          <a:xfrm>
            <a:off x="8434026" y="5252412"/>
            <a:ext cx="1039067" cy="461665"/>
          </a:xfrm>
          <a:prstGeom prst="rect">
            <a:avLst/>
          </a:prstGeom>
          <a:noFill/>
        </p:spPr>
        <p:txBody>
          <a:bodyPr wrap="none" rtlCol="0">
            <a:spAutoFit/>
          </a:bodyPr>
          <a:lstStyle/>
          <a:p>
            <a:pPr algn="ctr"/>
            <a:r>
              <a:rPr lang="en-CA" sz="2400" dirty="0"/>
              <a:t>$7,500</a:t>
            </a:r>
          </a:p>
        </p:txBody>
      </p:sp>
      <p:sp>
        <p:nvSpPr>
          <p:cNvPr id="28" name="TextBox 27">
            <a:extLst>
              <a:ext uri="{FF2B5EF4-FFF2-40B4-BE49-F238E27FC236}">
                <a16:creationId xmlns:a16="http://schemas.microsoft.com/office/drawing/2014/main" id="{507129F3-6936-4C9D-8B34-5054B6DA6842}"/>
              </a:ext>
            </a:extLst>
          </p:cNvPr>
          <p:cNvSpPr txBox="1"/>
          <p:nvPr/>
        </p:nvSpPr>
        <p:spPr>
          <a:xfrm>
            <a:off x="9473094" y="5252412"/>
            <a:ext cx="1039067" cy="461665"/>
          </a:xfrm>
          <a:prstGeom prst="rect">
            <a:avLst/>
          </a:prstGeom>
          <a:noFill/>
        </p:spPr>
        <p:txBody>
          <a:bodyPr wrap="none" rtlCol="0">
            <a:spAutoFit/>
          </a:bodyPr>
          <a:lstStyle/>
          <a:p>
            <a:pPr algn="ctr"/>
            <a:r>
              <a:rPr lang="en-CA" sz="2400" dirty="0"/>
              <a:t>$7,500</a:t>
            </a:r>
          </a:p>
        </p:txBody>
      </p:sp>
      <p:sp>
        <p:nvSpPr>
          <p:cNvPr id="31" name="TextBox 30">
            <a:extLst>
              <a:ext uri="{FF2B5EF4-FFF2-40B4-BE49-F238E27FC236}">
                <a16:creationId xmlns:a16="http://schemas.microsoft.com/office/drawing/2014/main" id="{1BC8F195-E968-448F-9A60-FA5766677B34}"/>
              </a:ext>
            </a:extLst>
          </p:cNvPr>
          <p:cNvSpPr txBox="1"/>
          <p:nvPr/>
        </p:nvSpPr>
        <p:spPr>
          <a:xfrm>
            <a:off x="8180837" y="6334780"/>
            <a:ext cx="4011163" cy="523220"/>
          </a:xfrm>
          <a:prstGeom prst="rect">
            <a:avLst/>
          </a:prstGeom>
          <a:noFill/>
        </p:spPr>
        <p:txBody>
          <a:bodyPr wrap="none" rtlCol="0">
            <a:spAutoFit/>
          </a:bodyPr>
          <a:lstStyle/>
          <a:p>
            <a:pPr algn="r"/>
            <a:r>
              <a:rPr lang="en-CA" sz="2800" dirty="0">
                <a:solidFill>
                  <a:schemeClr val="bg1"/>
                </a:solidFill>
                <a:latin typeface="+mj-lt"/>
              </a:rPr>
              <a:t>Finance, “This is Very Bad”</a:t>
            </a:r>
          </a:p>
        </p:txBody>
      </p:sp>
      <p:sp>
        <p:nvSpPr>
          <p:cNvPr id="32" name="TextBox 31">
            <a:extLst>
              <a:ext uri="{FF2B5EF4-FFF2-40B4-BE49-F238E27FC236}">
                <a16:creationId xmlns:a16="http://schemas.microsoft.com/office/drawing/2014/main" id="{EE8906B7-FDEA-44F5-9717-21422F6EADFF}"/>
              </a:ext>
            </a:extLst>
          </p:cNvPr>
          <p:cNvSpPr txBox="1"/>
          <p:nvPr/>
        </p:nvSpPr>
        <p:spPr>
          <a:xfrm>
            <a:off x="5437315" y="2604067"/>
            <a:ext cx="1811393" cy="369332"/>
          </a:xfrm>
          <a:prstGeom prst="rect">
            <a:avLst/>
          </a:prstGeom>
          <a:noFill/>
        </p:spPr>
        <p:txBody>
          <a:bodyPr wrap="none" rtlCol="0">
            <a:spAutoFit/>
          </a:bodyPr>
          <a:lstStyle/>
          <a:p>
            <a:pPr algn="ctr"/>
            <a:r>
              <a:rPr lang="en-CA" dirty="0"/>
              <a:t>$200,000 Income</a:t>
            </a:r>
          </a:p>
        </p:txBody>
      </p:sp>
      <p:sp>
        <p:nvSpPr>
          <p:cNvPr id="33" name="TextBox 32">
            <a:extLst>
              <a:ext uri="{FF2B5EF4-FFF2-40B4-BE49-F238E27FC236}">
                <a16:creationId xmlns:a16="http://schemas.microsoft.com/office/drawing/2014/main" id="{B6E95DE5-4631-4886-8014-464D0FFF6B1D}"/>
              </a:ext>
            </a:extLst>
          </p:cNvPr>
          <p:cNvSpPr txBox="1"/>
          <p:nvPr/>
        </p:nvSpPr>
        <p:spPr>
          <a:xfrm>
            <a:off x="5390954" y="5525164"/>
            <a:ext cx="1904112" cy="369332"/>
          </a:xfrm>
          <a:prstGeom prst="rect">
            <a:avLst/>
          </a:prstGeom>
          <a:noFill/>
        </p:spPr>
        <p:txBody>
          <a:bodyPr wrap="none" rtlCol="0">
            <a:spAutoFit/>
          </a:bodyPr>
          <a:lstStyle/>
          <a:p>
            <a:pPr algn="ctr"/>
            <a:r>
              <a:rPr lang="en-CA" dirty="0"/>
              <a:t>$40,000 Tax Saved</a:t>
            </a:r>
          </a:p>
        </p:txBody>
      </p:sp>
      <p:pic>
        <p:nvPicPr>
          <p:cNvPr id="37" name="Picture 36">
            <a:extLst>
              <a:ext uri="{FF2B5EF4-FFF2-40B4-BE49-F238E27FC236}">
                <a16:creationId xmlns:a16="http://schemas.microsoft.com/office/drawing/2014/main" id="{E3E56CA2-786C-4776-BD28-07BF2B8EC6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405574" y="3525535"/>
            <a:ext cx="1638716" cy="1527180"/>
          </a:xfrm>
          <a:prstGeom prst="rect">
            <a:avLst/>
          </a:prstGeom>
        </p:spPr>
      </p:pic>
    </p:spTree>
    <p:custDataLst>
      <p:tags r:id="rId1"/>
    </p:custDataLst>
    <p:extLst>
      <p:ext uri="{BB962C8B-B14F-4D97-AF65-F5344CB8AC3E}">
        <p14:creationId xmlns:p14="http://schemas.microsoft.com/office/powerpoint/2010/main" val="340833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3000"/>
                            </p:stCondLst>
                            <p:childTnLst>
                              <p:par>
                                <p:cTn id="21" presetID="22" presetClass="entr" presetSubtype="1"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3500"/>
                            </p:stCondLst>
                            <p:childTnLst>
                              <p:par>
                                <p:cTn id="25" presetID="22" presetClass="entr" presetSubtype="8"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500"/>
                                        <p:tgtEl>
                                          <p:spTgt spid="26"/>
                                        </p:tgtEl>
                                      </p:cBhvr>
                                    </p:animEffect>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left)">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P spid="14" grpId="0" animBg="1"/>
      <p:bldP spid="20" grpId="0" animBg="1"/>
      <p:bldP spid="21" grpId="0"/>
      <p:bldP spid="22" grpId="0"/>
      <p:bldP spid="23" grpId="0"/>
      <p:bldP spid="24" grpId="0"/>
      <p:bldP spid="25" grpId="0"/>
      <p:bldP spid="26" grpId="0"/>
      <p:bldP spid="27" grpId="0"/>
      <p:bldP spid="28"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CFBA-8BDE-445D-8420-A601EB37A2C3}"/>
              </a:ext>
            </a:extLst>
          </p:cNvPr>
          <p:cNvSpPr>
            <a:spLocks noGrp="1"/>
          </p:cNvSpPr>
          <p:nvPr>
            <p:ph type="title"/>
          </p:nvPr>
        </p:nvSpPr>
        <p:spPr/>
        <p:txBody>
          <a:bodyPr/>
          <a:lstStyle/>
          <a:p>
            <a:r>
              <a:rPr lang="en-CA" dirty="0"/>
              <a:t>July 18, 2017 </a:t>
            </a:r>
            <a:br>
              <a:rPr lang="en-CA" dirty="0"/>
            </a:br>
            <a:r>
              <a:rPr lang="en-CA" dirty="0"/>
              <a:t>Curtailment of Income Sprinkling?</a:t>
            </a:r>
          </a:p>
        </p:txBody>
      </p:sp>
      <p:sp>
        <p:nvSpPr>
          <p:cNvPr id="3" name="Content Placeholder 2">
            <a:extLst>
              <a:ext uri="{FF2B5EF4-FFF2-40B4-BE49-F238E27FC236}">
                <a16:creationId xmlns:a16="http://schemas.microsoft.com/office/drawing/2014/main" id="{F8867341-0904-448B-8589-2095A4DBB788}"/>
              </a:ext>
            </a:extLst>
          </p:cNvPr>
          <p:cNvSpPr>
            <a:spLocks noGrp="1"/>
          </p:cNvSpPr>
          <p:nvPr>
            <p:ph idx="1"/>
          </p:nvPr>
        </p:nvSpPr>
        <p:spPr>
          <a:xfrm>
            <a:off x="1097279" y="1845734"/>
            <a:ext cx="10044333" cy="4023360"/>
          </a:xfrm>
        </p:spPr>
        <p:txBody>
          <a:bodyPr/>
          <a:lstStyle/>
          <a:p>
            <a:r>
              <a:rPr lang="en-CA" dirty="0"/>
              <a:t>Effective in 2018, changes will expand on the “Kiddie Tax” rules – section 120.4 of the ITA.</a:t>
            </a:r>
          </a:p>
          <a:p>
            <a:r>
              <a:rPr lang="en-CA" dirty="0"/>
              <a:t>Proposed measures include:</a:t>
            </a:r>
          </a:p>
          <a:p>
            <a:pPr marL="622800" indent="-457200">
              <a:buFont typeface="Wingdings" panose="05000000000000000000" pitchFamily="2" charset="2"/>
              <a:buChar char="§"/>
            </a:pPr>
            <a:r>
              <a:rPr lang="en-CA" dirty="0"/>
              <a:t>Expanding on “specified individual” to include certain adults between 18 and 24 years old.</a:t>
            </a:r>
          </a:p>
          <a:p>
            <a:pPr marL="622800" indent="-457200">
              <a:buFont typeface="Wingdings" panose="05000000000000000000" pitchFamily="2" charset="2"/>
              <a:buChar char="§"/>
            </a:pPr>
            <a:r>
              <a:rPr lang="en-CA" dirty="0"/>
              <a:t>Introducing a new “reasonableness test” for income received by a specified individual.</a:t>
            </a:r>
          </a:p>
          <a:p>
            <a:pPr marL="622800" indent="-457200">
              <a:buFont typeface="Wingdings" panose="05000000000000000000" pitchFamily="2" charset="2"/>
              <a:buChar char="§"/>
            </a:pPr>
            <a:r>
              <a:rPr lang="en-CA" dirty="0"/>
              <a:t>Adding a new “connected individual” to tax dividends that are subject to the new reasonableness test.</a:t>
            </a:r>
          </a:p>
          <a:p>
            <a:pPr marL="622800" indent="-457200">
              <a:buFont typeface="Wingdings" panose="05000000000000000000" pitchFamily="2" charset="2"/>
              <a:buChar char="§"/>
            </a:pPr>
            <a:r>
              <a:rPr lang="en-CA" dirty="0"/>
              <a:t>Expanding the definition on what is considered “split income”.</a:t>
            </a:r>
          </a:p>
        </p:txBody>
      </p:sp>
    </p:spTree>
    <p:custDataLst>
      <p:tags r:id="rId1"/>
    </p:custDataLst>
    <p:extLst>
      <p:ext uri="{BB962C8B-B14F-4D97-AF65-F5344CB8AC3E}">
        <p14:creationId xmlns:p14="http://schemas.microsoft.com/office/powerpoint/2010/main" val="72738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500"/>
                                        <p:tgtEl>
                                          <p:spTgt spid="3">
                                            <p:txEl>
                                              <p:pRg st="3" end="3"/>
                                            </p:txEl>
                                          </p:spTgt>
                                        </p:tgtEl>
                                      </p:cBhvr>
                                    </p:animEffect>
                                  </p:childTnLst>
                                </p:cTn>
                              </p:par>
                            </p:childTnLst>
                          </p:cTn>
                        </p:par>
                        <p:par>
                          <p:cTn id="12" fill="hold">
                            <p:stCondLst>
                              <p:cond delay="1250"/>
                            </p:stCondLst>
                            <p:childTnLst>
                              <p:par>
                                <p:cTn id="13" presetID="22" presetClass="entr" presetSubtype="8" fill="hold" grpId="0" nodeType="afterEffect">
                                  <p:stCondLst>
                                    <p:cond delay="25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left)">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DBF7B-2566-4503-8F7F-3AE51888A310}"/>
              </a:ext>
            </a:extLst>
          </p:cNvPr>
          <p:cNvSpPr>
            <a:spLocks noGrp="1"/>
          </p:cNvSpPr>
          <p:nvPr>
            <p:ph type="title"/>
          </p:nvPr>
        </p:nvSpPr>
        <p:spPr/>
        <p:txBody>
          <a:bodyPr/>
          <a:lstStyle/>
          <a:p>
            <a:r>
              <a:rPr lang="en-CA" dirty="0"/>
              <a:t>After October 16</a:t>
            </a:r>
            <a:r>
              <a:rPr lang="en-CA" baseline="30000" dirty="0"/>
              <a:t>th</a:t>
            </a:r>
            <a:br>
              <a:rPr lang="en-CA" dirty="0"/>
            </a:br>
            <a:r>
              <a:rPr lang="en-CA" dirty="0">
                <a:solidFill>
                  <a:schemeClr val="accent1"/>
                </a:solidFill>
              </a:rPr>
              <a:t>1.</a:t>
            </a:r>
            <a:r>
              <a:rPr lang="en-CA" dirty="0">
                <a:solidFill>
                  <a:schemeClr val="tx1"/>
                </a:solidFill>
              </a:rPr>
              <a:t> </a:t>
            </a:r>
            <a:r>
              <a:rPr lang="en-CA" dirty="0"/>
              <a:t>Income Sprinkling</a:t>
            </a:r>
          </a:p>
        </p:txBody>
      </p:sp>
      <p:sp>
        <p:nvSpPr>
          <p:cNvPr id="3" name="Content Placeholder 2">
            <a:extLst>
              <a:ext uri="{FF2B5EF4-FFF2-40B4-BE49-F238E27FC236}">
                <a16:creationId xmlns:a16="http://schemas.microsoft.com/office/drawing/2014/main" id="{AF3096B3-7ADA-4B47-9997-11A53966373B}"/>
              </a:ext>
            </a:extLst>
          </p:cNvPr>
          <p:cNvSpPr>
            <a:spLocks noGrp="1"/>
          </p:cNvSpPr>
          <p:nvPr>
            <p:ph sz="half" idx="1"/>
          </p:nvPr>
        </p:nvSpPr>
        <p:spPr>
          <a:xfrm>
            <a:off x="1097279" y="1845734"/>
            <a:ext cx="5786122" cy="4023360"/>
          </a:xfrm>
        </p:spPr>
        <p:txBody>
          <a:bodyPr>
            <a:normAutofit fontScale="92500" lnSpcReduction="20000"/>
          </a:bodyPr>
          <a:lstStyle/>
          <a:p>
            <a:pPr marL="0" indent="0">
              <a:buNone/>
            </a:pPr>
            <a:r>
              <a:rPr lang="en-CA" dirty="0"/>
              <a:t>Submissions focused on:</a:t>
            </a:r>
          </a:p>
          <a:p>
            <a:pPr marL="360000" indent="-360000">
              <a:buFont typeface="Wingdings" panose="05000000000000000000" pitchFamily="2" charset="2"/>
              <a:buChar char="§"/>
            </a:pPr>
            <a:r>
              <a:rPr lang="en-CA" dirty="0"/>
              <a:t>Unintended consequences of the proposals.</a:t>
            </a:r>
          </a:p>
          <a:p>
            <a:pPr marL="360000" indent="-360000">
              <a:buFont typeface="Wingdings" panose="05000000000000000000" pitchFamily="2" charset="2"/>
              <a:buChar char="§"/>
            </a:pPr>
            <a:r>
              <a:rPr lang="en-CA" dirty="0"/>
              <a:t>Complexity associated with being compliant with the new rules.</a:t>
            </a:r>
          </a:p>
          <a:p>
            <a:pPr marL="360000" indent="-360000">
              <a:buFont typeface="Wingdings" panose="05000000000000000000" pitchFamily="2" charset="2"/>
              <a:buChar char="§"/>
            </a:pPr>
            <a:r>
              <a:rPr lang="en-CA" dirty="0"/>
              <a:t>The need for more clarity on the “reasonableness” of income received.</a:t>
            </a:r>
          </a:p>
          <a:p>
            <a:pPr marL="0" indent="0">
              <a:buNone/>
            </a:pPr>
            <a:r>
              <a:rPr lang="en-CA" dirty="0"/>
              <a:t>New measures will…</a:t>
            </a:r>
          </a:p>
          <a:p>
            <a:pPr marL="360000" indent="-360000">
              <a:buFont typeface="Wingdings" panose="05000000000000000000" pitchFamily="2" charset="2"/>
              <a:buChar char="§"/>
            </a:pPr>
            <a:r>
              <a:rPr lang="en-CA" dirty="0"/>
              <a:t>Simplify the rules.</a:t>
            </a:r>
          </a:p>
          <a:p>
            <a:pPr marL="360000" indent="-360000">
              <a:buFont typeface="Wingdings" panose="05000000000000000000" pitchFamily="2" charset="2"/>
              <a:buChar char="§"/>
            </a:pPr>
            <a:r>
              <a:rPr lang="en-CA" dirty="0"/>
              <a:t>Provide more clarity around </a:t>
            </a:r>
            <a:r>
              <a:rPr lang="en-US" dirty="0"/>
              <a:t>family members involved in a family business.</a:t>
            </a:r>
          </a:p>
          <a:p>
            <a:pPr marL="0" indent="0">
              <a:buNone/>
            </a:pPr>
            <a:endParaRPr lang="en-US" dirty="0"/>
          </a:p>
          <a:p>
            <a:pPr marL="0" indent="0">
              <a:buNone/>
            </a:pPr>
            <a:r>
              <a:rPr lang="en-US" dirty="0"/>
              <a:t>Draft legislation to be provided before the end of 2017. </a:t>
            </a:r>
            <a:endParaRPr lang="en-CA" dirty="0"/>
          </a:p>
          <a:p>
            <a:endParaRPr lang="en-CA" dirty="0"/>
          </a:p>
          <a:p>
            <a:pPr marL="360000" indent="-360000">
              <a:buFont typeface="Wingdings" panose="05000000000000000000" pitchFamily="2" charset="2"/>
              <a:buChar char="§"/>
            </a:pPr>
            <a:endParaRPr lang="en-CA" dirty="0"/>
          </a:p>
        </p:txBody>
      </p:sp>
      <p:pic>
        <p:nvPicPr>
          <p:cNvPr id="7" name="Content Placeholder 6">
            <a:extLst>
              <a:ext uri="{FF2B5EF4-FFF2-40B4-BE49-F238E27FC236}">
                <a16:creationId xmlns:a16="http://schemas.microsoft.com/office/drawing/2014/main" id="{A104DD05-7991-437C-B1EF-5AA0FE7830AF}"/>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a:stretch/>
        </p:blipFill>
        <p:spPr>
          <a:xfrm>
            <a:off x="7357404" y="1845734"/>
            <a:ext cx="3816000" cy="3602294"/>
          </a:xfrm>
        </p:spPr>
      </p:pic>
    </p:spTree>
    <p:custDataLst>
      <p:tags r:id="rId1"/>
    </p:custDataLst>
    <p:extLst>
      <p:ext uri="{BB962C8B-B14F-4D97-AF65-F5344CB8AC3E}">
        <p14:creationId xmlns:p14="http://schemas.microsoft.com/office/powerpoint/2010/main" val="352081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ipe(left)">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wipe(left)">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95E1BF0-8A39-44B3-8FAE-01E3DBF5EA65}"/>
              </a:ext>
            </a:extLst>
          </p:cNvPr>
          <p:cNvSpPr/>
          <p:nvPr/>
        </p:nvSpPr>
        <p:spPr>
          <a:xfrm>
            <a:off x="1364646" y="2412999"/>
            <a:ext cx="3600000" cy="3600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7D69240F-52E1-4988-B3C0-D8CD82475C7D}"/>
              </a:ext>
            </a:extLst>
          </p:cNvPr>
          <p:cNvSpPr>
            <a:spLocks noGrp="1"/>
          </p:cNvSpPr>
          <p:nvPr>
            <p:ph type="title"/>
          </p:nvPr>
        </p:nvSpPr>
        <p:spPr/>
        <p:txBody>
          <a:bodyPr/>
          <a:lstStyle/>
          <a:p>
            <a:r>
              <a:rPr lang="en-CA" dirty="0"/>
              <a:t>July 18</a:t>
            </a:r>
            <a:r>
              <a:rPr lang="en-CA" baseline="30000" dirty="0"/>
              <a:t>th</a:t>
            </a:r>
            <a:r>
              <a:rPr lang="en-CA" dirty="0"/>
              <a:t> Tax Proposals</a:t>
            </a:r>
            <a:br>
              <a:rPr lang="en-CA" dirty="0"/>
            </a:br>
            <a:r>
              <a:rPr lang="en-CA" dirty="0">
                <a:solidFill>
                  <a:schemeClr val="accent1"/>
                </a:solidFill>
              </a:rPr>
              <a:t>2. </a:t>
            </a:r>
            <a:r>
              <a:rPr lang="en-CA" dirty="0"/>
              <a:t>Lifetime Capital Gains Exemption (LCGE)</a:t>
            </a:r>
          </a:p>
        </p:txBody>
      </p:sp>
      <p:sp>
        <p:nvSpPr>
          <p:cNvPr id="5" name="Partial Circle 4">
            <a:extLst>
              <a:ext uri="{FF2B5EF4-FFF2-40B4-BE49-F238E27FC236}">
                <a16:creationId xmlns:a16="http://schemas.microsoft.com/office/drawing/2014/main" id="{5C8AC325-AAD3-4F57-84AD-2E3C055697D5}"/>
              </a:ext>
            </a:extLst>
          </p:cNvPr>
          <p:cNvSpPr/>
          <p:nvPr/>
        </p:nvSpPr>
        <p:spPr>
          <a:xfrm>
            <a:off x="1364646" y="2412999"/>
            <a:ext cx="3600000" cy="3600000"/>
          </a:xfrm>
          <a:prstGeom prst="pie">
            <a:avLst>
              <a:gd name="adj1" fmla="val 13276026"/>
              <a:gd name="adj2" fmla="val 1914251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TextBox 6">
            <a:extLst>
              <a:ext uri="{FF2B5EF4-FFF2-40B4-BE49-F238E27FC236}">
                <a16:creationId xmlns:a16="http://schemas.microsoft.com/office/drawing/2014/main" id="{004CDB69-94E2-4AF7-A8E0-D98B6C99CBE8}"/>
              </a:ext>
            </a:extLst>
          </p:cNvPr>
          <p:cNvSpPr txBox="1"/>
          <p:nvPr/>
        </p:nvSpPr>
        <p:spPr>
          <a:xfrm>
            <a:off x="1436453" y="1844347"/>
            <a:ext cx="3456395" cy="461665"/>
          </a:xfrm>
          <a:prstGeom prst="rect">
            <a:avLst/>
          </a:prstGeom>
          <a:noFill/>
        </p:spPr>
        <p:txBody>
          <a:bodyPr wrap="none" rtlCol="0">
            <a:spAutoFit/>
          </a:bodyPr>
          <a:lstStyle/>
          <a:p>
            <a:pPr algn="ctr"/>
            <a:r>
              <a:rPr lang="en-CA" sz="2400" dirty="0"/>
              <a:t>Business: $2,500,000 FMV</a:t>
            </a:r>
          </a:p>
        </p:txBody>
      </p:sp>
      <p:sp>
        <p:nvSpPr>
          <p:cNvPr id="8" name="TextBox 7">
            <a:extLst>
              <a:ext uri="{FF2B5EF4-FFF2-40B4-BE49-F238E27FC236}">
                <a16:creationId xmlns:a16="http://schemas.microsoft.com/office/drawing/2014/main" id="{E1380DAB-1919-4F43-ACD2-B92C22776B9D}"/>
              </a:ext>
            </a:extLst>
          </p:cNvPr>
          <p:cNvSpPr txBox="1"/>
          <p:nvPr/>
        </p:nvSpPr>
        <p:spPr>
          <a:xfrm>
            <a:off x="8835212" y="1844347"/>
            <a:ext cx="1518621" cy="461665"/>
          </a:xfrm>
          <a:prstGeom prst="rect">
            <a:avLst/>
          </a:prstGeom>
          <a:noFill/>
        </p:spPr>
        <p:txBody>
          <a:bodyPr wrap="none" rtlCol="0">
            <a:spAutoFit/>
          </a:bodyPr>
          <a:lstStyle/>
          <a:p>
            <a:pPr algn="ctr"/>
            <a:r>
              <a:rPr lang="en-CA" sz="2400" dirty="0"/>
              <a:t>After LCGE</a:t>
            </a:r>
          </a:p>
        </p:txBody>
      </p:sp>
      <p:sp>
        <p:nvSpPr>
          <p:cNvPr id="16" name="TextBox 15">
            <a:extLst>
              <a:ext uri="{FF2B5EF4-FFF2-40B4-BE49-F238E27FC236}">
                <a16:creationId xmlns:a16="http://schemas.microsoft.com/office/drawing/2014/main" id="{88E5A524-0C8F-453F-82E0-7CF5709561CB}"/>
              </a:ext>
            </a:extLst>
          </p:cNvPr>
          <p:cNvSpPr txBox="1"/>
          <p:nvPr/>
        </p:nvSpPr>
        <p:spPr>
          <a:xfrm>
            <a:off x="2373404" y="4461299"/>
            <a:ext cx="1582484" cy="830997"/>
          </a:xfrm>
          <a:prstGeom prst="rect">
            <a:avLst/>
          </a:prstGeom>
          <a:noFill/>
        </p:spPr>
        <p:txBody>
          <a:bodyPr wrap="none" rtlCol="0">
            <a:spAutoFit/>
          </a:bodyPr>
          <a:lstStyle/>
          <a:p>
            <a:pPr algn="ctr"/>
            <a:r>
              <a:rPr lang="en-CA" sz="2400" dirty="0"/>
              <a:t>$1,875,000</a:t>
            </a:r>
          </a:p>
          <a:p>
            <a:pPr algn="ctr"/>
            <a:r>
              <a:rPr lang="en-CA" sz="2400" dirty="0"/>
              <a:t>After-Tax</a:t>
            </a:r>
          </a:p>
        </p:txBody>
      </p:sp>
      <p:sp>
        <p:nvSpPr>
          <p:cNvPr id="17" name="TextBox 16">
            <a:extLst>
              <a:ext uri="{FF2B5EF4-FFF2-40B4-BE49-F238E27FC236}">
                <a16:creationId xmlns:a16="http://schemas.microsoft.com/office/drawing/2014/main" id="{06998A3B-1CA0-4797-8B8F-AA1F17FCCAFF}"/>
              </a:ext>
            </a:extLst>
          </p:cNvPr>
          <p:cNvSpPr txBox="1"/>
          <p:nvPr/>
        </p:nvSpPr>
        <p:spPr>
          <a:xfrm>
            <a:off x="2260680" y="2614409"/>
            <a:ext cx="1807931" cy="1200329"/>
          </a:xfrm>
          <a:prstGeom prst="rect">
            <a:avLst/>
          </a:prstGeom>
          <a:noFill/>
        </p:spPr>
        <p:txBody>
          <a:bodyPr wrap="none" rtlCol="0">
            <a:spAutoFit/>
          </a:bodyPr>
          <a:lstStyle/>
          <a:p>
            <a:pPr algn="ctr"/>
            <a:r>
              <a:rPr lang="en-CA" sz="2400" dirty="0"/>
              <a:t>$625,000</a:t>
            </a:r>
          </a:p>
          <a:p>
            <a:pPr algn="ctr"/>
            <a:r>
              <a:rPr lang="en-CA" sz="2400" dirty="0"/>
              <a:t>Capital Gains</a:t>
            </a:r>
          </a:p>
          <a:p>
            <a:pPr algn="ctr"/>
            <a:r>
              <a:rPr lang="en-CA" sz="2400" dirty="0"/>
              <a:t>Tax</a:t>
            </a:r>
          </a:p>
        </p:txBody>
      </p:sp>
      <p:sp>
        <p:nvSpPr>
          <p:cNvPr id="29" name="Oval 28">
            <a:extLst>
              <a:ext uri="{FF2B5EF4-FFF2-40B4-BE49-F238E27FC236}">
                <a16:creationId xmlns:a16="http://schemas.microsoft.com/office/drawing/2014/main" id="{A2235772-59A4-48F5-ACBE-F2F17EE6C987}"/>
              </a:ext>
            </a:extLst>
          </p:cNvPr>
          <p:cNvSpPr/>
          <p:nvPr/>
        </p:nvSpPr>
        <p:spPr>
          <a:xfrm>
            <a:off x="7721376" y="2412999"/>
            <a:ext cx="3600000" cy="3600000"/>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Partial Circle 29">
            <a:extLst>
              <a:ext uri="{FF2B5EF4-FFF2-40B4-BE49-F238E27FC236}">
                <a16:creationId xmlns:a16="http://schemas.microsoft.com/office/drawing/2014/main" id="{F6050CBA-ACFE-4942-861C-C8E955F66A50}"/>
              </a:ext>
            </a:extLst>
          </p:cNvPr>
          <p:cNvSpPr/>
          <p:nvPr/>
        </p:nvSpPr>
        <p:spPr>
          <a:xfrm>
            <a:off x="7721376" y="2412999"/>
            <a:ext cx="3600000" cy="3600000"/>
          </a:xfrm>
          <a:prstGeom prst="pie">
            <a:avLst>
              <a:gd name="adj1" fmla="val 14191097"/>
              <a:gd name="adj2" fmla="val 1820463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1" name="TextBox 30">
            <a:extLst>
              <a:ext uri="{FF2B5EF4-FFF2-40B4-BE49-F238E27FC236}">
                <a16:creationId xmlns:a16="http://schemas.microsoft.com/office/drawing/2014/main" id="{44F51BDB-F133-4E39-B37A-B5E279D8CBEA}"/>
              </a:ext>
            </a:extLst>
          </p:cNvPr>
          <p:cNvSpPr txBox="1"/>
          <p:nvPr/>
        </p:nvSpPr>
        <p:spPr>
          <a:xfrm>
            <a:off x="8666879" y="4461299"/>
            <a:ext cx="1708994" cy="830997"/>
          </a:xfrm>
          <a:prstGeom prst="rect">
            <a:avLst/>
          </a:prstGeom>
          <a:noFill/>
        </p:spPr>
        <p:txBody>
          <a:bodyPr wrap="none" rtlCol="0">
            <a:spAutoFit/>
          </a:bodyPr>
          <a:lstStyle/>
          <a:p>
            <a:pPr algn="ctr"/>
            <a:r>
              <a:rPr lang="en-CA" sz="2400" dirty="0"/>
              <a:t>$2,083,929</a:t>
            </a:r>
          </a:p>
          <a:p>
            <a:pPr algn="ctr"/>
            <a:r>
              <a:rPr lang="en-CA" sz="2400" dirty="0"/>
              <a:t>Estate Value</a:t>
            </a:r>
          </a:p>
        </p:txBody>
      </p:sp>
      <p:sp>
        <p:nvSpPr>
          <p:cNvPr id="33" name="TextBox 32">
            <a:extLst>
              <a:ext uri="{FF2B5EF4-FFF2-40B4-BE49-F238E27FC236}">
                <a16:creationId xmlns:a16="http://schemas.microsoft.com/office/drawing/2014/main" id="{E85F7F5F-F837-4C12-A2EC-5A552A8D51F3}"/>
              </a:ext>
            </a:extLst>
          </p:cNvPr>
          <p:cNvSpPr txBox="1"/>
          <p:nvPr/>
        </p:nvSpPr>
        <p:spPr>
          <a:xfrm>
            <a:off x="8617410" y="2614409"/>
            <a:ext cx="1807931" cy="1200329"/>
          </a:xfrm>
          <a:prstGeom prst="rect">
            <a:avLst/>
          </a:prstGeom>
          <a:noFill/>
        </p:spPr>
        <p:txBody>
          <a:bodyPr wrap="none" rtlCol="0">
            <a:spAutoFit/>
          </a:bodyPr>
          <a:lstStyle/>
          <a:p>
            <a:pPr algn="ctr"/>
            <a:r>
              <a:rPr lang="en-CA" sz="2400" dirty="0"/>
              <a:t>$416,071</a:t>
            </a:r>
          </a:p>
          <a:p>
            <a:pPr algn="ctr"/>
            <a:r>
              <a:rPr lang="en-CA" sz="2400" dirty="0"/>
              <a:t>Capital Gains</a:t>
            </a:r>
          </a:p>
          <a:p>
            <a:pPr algn="ctr"/>
            <a:r>
              <a:rPr lang="en-CA" sz="2400" dirty="0"/>
              <a:t>Tax</a:t>
            </a:r>
          </a:p>
        </p:txBody>
      </p:sp>
      <p:sp>
        <p:nvSpPr>
          <p:cNvPr id="12" name="TextBox 11">
            <a:extLst>
              <a:ext uri="{FF2B5EF4-FFF2-40B4-BE49-F238E27FC236}">
                <a16:creationId xmlns:a16="http://schemas.microsoft.com/office/drawing/2014/main" id="{471AF5EC-9928-4279-8D31-DF22905C662C}"/>
              </a:ext>
            </a:extLst>
          </p:cNvPr>
          <p:cNvSpPr txBox="1"/>
          <p:nvPr/>
        </p:nvSpPr>
        <p:spPr>
          <a:xfrm>
            <a:off x="5332445" y="5525164"/>
            <a:ext cx="2021131" cy="369332"/>
          </a:xfrm>
          <a:prstGeom prst="rect">
            <a:avLst/>
          </a:prstGeom>
          <a:noFill/>
        </p:spPr>
        <p:txBody>
          <a:bodyPr wrap="none" rtlCol="0">
            <a:spAutoFit/>
          </a:bodyPr>
          <a:lstStyle/>
          <a:p>
            <a:pPr algn="ctr"/>
            <a:r>
              <a:rPr lang="en-CA" dirty="0"/>
              <a:t>$208,929 Tax Saved</a:t>
            </a:r>
          </a:p>
        </p:txBody>
      </p:sp>
      <p:sp>
        <p:nvSpPr>
          <p:cNvPr id="34" name="TextBox 33">
            <a:extLst>
              <a:ext uri="{FF2B5EF4-FFF2-40B4-BE49-F238E27FC236}">
                <a16:creationId xmlns:a16="http://schemas.microsoft.com/office/drawing/2014/main" id="{64220865-0CC2-49AC-AAC4-3CF6414B2737}"/>
              </a:ext>
            </a:extLst>
          </p:cNvPr>
          <p:cNvSpPr txBox="1"/>
          <p:nvPr/>
        </p:nvSpPr>
        <p:spPr>
          <a:xfrm>
            <a:off x="5548434" y="2604067"/>
            <a:ext cx="1589153" cy="369332"/>
          </a:xfrm>
          <a:prstGeom prst="rect">
            <a:avLst/>
          </a:prstGeom>
          <a:noFill/>
        </p:spPr>
        <p:txBody>
          <a:bodyPr wrap="none" rtlCol="0">
            <a:spAutoFit/>
          </a:bodyPr>
          <a:lstStyle/>
          <a:p>
            <a:pPr algn="ctr"/>
            <a:r>
              <a:rPr lang="en-CA" dirty="0"/>
              <a:t>$835,716 LCGE</a:t>
            </a:r>
          </a:p>
        </p:txBody>
      </p:sp>
      <p:sp>
        <p:nvSpPr>
          <p:cNvPr id="19" name="TextBox 18">
            <a:extLst>
              <a:ext uri="{FF2B5EF4-FFF2-40B4-BE49-F238E27FC236}">
                <a16:creationId xmlns:a16="http://schemas.microsoft.com/office/drawing/2014/main" id="{59D1F037-3E43-4A84-A64D-8047C4190667}"/>
              </a:ext>
            </a:extLst>
          </p:cNvPr>
          <p:cNvSpPr txBox="1"/>
          <p:nvPr/>
        </p:nvSpPr>
        <p:spPr>
          <a:xfrm>
            <a:off x="8583448" y="6334780"/>
            <a:ext cx="3608552" cy="523220"/>
          </a:xfrm>
          <a:prstGeom prst="rect">
            <a:avLst/>
          </a:prstGeom>
          <a:noFill/>
        </p:spPr>
        <p:txBody>
          <a:bodyPr wrap="none" rtlCol="0">
            <a:spAutoFit/>
          </a:bodyPr>
          <a:lstStyle/>
          <a:p>
            <a:pPr algn="r"/>
            <a:r>
              <a:rPr lang="en-CA" sz="2800" dirty="0">
                <a:solidFill>
                  <a:schemeClr val="bg1"/>
                </a:solidFill>
                <a:latin typeface="+mj-lt"/>
              </a:rPr>
              <a:t>Finance, “This is Good”</a:t>
            </a:r>
          </a:p>
        </p:txBody>
      </p:sp>
      <p:pic>
        <p:nvPicPr>
          <p:cNvPr id="20" name="Picture 19">
            <a:extLst>
              <a:ext uri="{FF2B5EF4-FFF2-40B4-BE49-F238E27FC236}">
                <a16:creationId xmlns:a16="http://schemas.microsoft.com/office/drawing/2014/main" id="{4F6A551D-9D93-41D5-AE71-E2C28325CF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16611" y="3365274"/>
            <a:ext cx="888009" cy="1695450"/>
          </a:xfrm>
          <a:prstGeom prst="rect">
            <a:avLst/>
          </a:prstGeom>
        </p:spPr>
      </p:pic>
    </p:spTree>
    <p:custDataLst>
      <p:tags r:id="rId1"/>
    </p:custDataLst>
    <p:extLst>
      <p:ext uri="{BB962C8B-B14F-4D97-AF65-F5344CB8AC3E}">
        <p14:creationId xmlns:p14="http://schemas.microsoft.com/office/powerpoint/2010/main" val="388397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par>
                          <p:cTn id="15" fill="hold">
                            <p:stCondLst>
                              <p:cond delay="2500"/>
                            </p:stCondLst>
                            <p:childTnLst>
                              <p:par>
                                <p:cTn id="16" presetID="2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3000"/>
                            </p:stCondLst>
                            <p:childTnLst>
                              <p:par>
                                <p:cTn id="20" presetID="22" presetClass="entr" presetSubtype="8"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p:stCondLst>
                              <p:cond delay="3500"/>
                            </p:stCondLst>
                            <p:childTnLst>
                              <p:par>
                                <p:cTn id="24" presetID="22" presetClass="entr" presetSubtype="8"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heel(1)">
                                      <p:cBhvr>
                                        <p:cTn id="38" dur="2000"/>
                                        <p:tgtEl>
                                          <p:spTgt spid="29"/>
                                        </p:tgtEl>
                                      </p:cBhvr>
                                    </p:animEffect>
                                  </p:childTnLst>
                                </p:cTn>
                              </p:par>
                            </p:childTnLst>
                          </p:cTn>
                        </p:par>
                        <p:par>
                          <p:cTn id="39" fill="hold">
                            <p:stCondLst>
                              <p:cond delay="2500"/>
                            </p:stCondLst>
                            <p:childTnLst>
                              <p:par>
                                <p:cTn id="40" presetID="22" presetClass="entr" presetSubtype="4"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P spid="8" grpId="0"/>
      <p:bldP spid="16" grpId="0"/>
      <p:bldP spid="17" grpId="0"/>
      <p:bldP spid="29" grpId="0" animBg="1"/>
      <p:bldP spid="30" grpId="0" animBg="1"/>
      <p:bldP spid="31" grpId="0"/>
      <p:bldP spid="33" grpId="0"/>
      <p:bldP spid="12" grpId="0"/>
      <p:bldP spid="34"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3"/>
</p:tagLst>
</file>

<file path=ppt/tags/tag10.xml><?xml version="1.0" encoding="utf-8"?>
<p:tagLst xmlns:a="http://schemas.openxmlformats.org/drawingml/2006/main" xmlns:r="http://schemas.openxmlformats.org/officeDocument/2006/relationships" xmlns:p="http://schemas.openxmlformats.org/presentationml/2006/main">
  <p:tag name="TIMING" val="|7.4|15.6"/>
</p:tagLst>
</file>

<file path=ppt/tags/tag11.xml><?xml version="1.0" encoding="utf-8"?>
<p:tagLst xmlns:a="http://schemas.openxmlformats.org/drawingml/2006/main" xmlns:r="http://schemas.openxmlformats.org/officeDocument/2006/relationships" xmlns:p="http://schemas.openxmlformats.org/presentationml/2006/main">
  <p:tag name="TIMING" val="|5.7"/>
</p:tagLst>
</file>

<file path=ppt/tags/tag12.xml><?xml version="1.0" encoding="utf-8"?>
<p:tagLst xmlns:a="http://schemas.openxmlformats.org/drawingml/2006/main" xmlns:r="http://schemas.openxmlformats.org/officeDocument/2006/relationships" xmlns:p="http://schemas.openxmlformats.org/presentationml/2006/main">
  <p:tag name="TIMING" val="|5.5|28.6"/>
</p:tagLst>
</file>

<file path=ppt/tags/tag13.xml><?xml version="1.0" encoding="utf-8"?>
<p:tagLst xmlns:a="http://schemas.openxmlformats.org/drawingml/2006/main" xmlns:r="http://schemas.openxmlformats.org/officeDocument/2006/relationships" xmlns:p="http://schemas.openxmlformats.org/presentationml/2006/main">
  <p:tag name="TIMING" val="|13.2|19.2|24|16"/>
</p:tagLst>
</file>

<file path=ppt/tags/tag14.xml><?xml version="1.0" encoding="utf-8"?>
<p:tagLst xmlns:a="http://schemas.openxmlformats.org/drawingml/2006/main" xmlns:r="http://schemas.openxmlformats.org/officeDocument/2006/relationships" xmlns:p="http://schemas.openxmlformats.org/presentationml/2006/main">
  <p:tag name="TIMING" val="|6.5|17.8|15.1|9.7"/>
</p:tagLst>
</file>

<file path=ppt/tags/tag15.xml><?xml version="1.0" encoding="utf-8"?>
<p:tagLst xmlns:a="http://schemas.openxmlformats.org/drawingml/2006/main" xmlns:r="http://schemas.openxmlformats.org/officeDocument/2006/relationships" xmlns:p="http://schemas.openxmlformats.org/presentationml/2006/main">
  <p:tag name="TIMING" val="|17.9"/>
</p:tagLst>
</file>

<file path=ppt/tags/tag16.xml><?xml version="1.0" encoding="utf-8"?>
<p:tagLst xmlns:a="http://schemas.openxmlformats.org/drawingml/2006/main" xmlns:r="http://schemas.openxmlformats.org/officeDocument/2006/relationships" xmlns:p="http://schemas.openxmlformats.org/presentationml/2006/main">
  <p:tag name="TIMING" val="|3.4|39.2"/>
</p:tagLst>
</file>

<file path=ppt/tags/tag17.xml><?xml version="1.0" encoding="utf-8"?>
<p:tagLst xmlns:a="http://schemas.openxmlformats.org/drawingml/2006/main" xmlns:r="http://schemas.openxmlformats.org/officeDocument/2006/relationships" xmlns:p="http://schemas.openxmlformats.org/presentationml/2006/main">
  <p:tag name="TIMING" val="|8.8|6.9|6.6|8.3|6.7|20.7|12.8"/>
</p:tagLst>
</file>

<file path=ppt/tags/tag18.xml><?xml version="1.0" encoding="utf-8"?>
<p:tagLst xmlns:a="http://schemas.openxmlformats.org/drawingml/2006/main" xmlns:r="http://schemas.openxmlformats.org/officeDocument/2006/relationships" xmlns:p="http://schemas.openxmlformats.org/presentationml/2006/main">
  <p:tag name="TIMING" val="|3.9|4.5|10.7|10.2|10|13.4|11"/>
</p:tagLst>
</file>

<file path=ppt/tags/tag19.xml><?xml version="1.0" encoding="utf-8"?>
<p:tagLst xmlns:a="http://schemas.openxmlformats.org/drawingml/2006/main" xmlns:r="http://schemas.openxmlformats.org/officeDocument/2006/relationships" xmlns:p="http://schemas.openxmlformats.org/presentationml/2006/main">
  <p:tag name="TIMING" val="|3.6|40.1"/>
</p:tagLst>
</file>

<file path=ppt/tags/tag2.xml><?xml version="1.0" encoding="utf-8"?>
<p:tagLst xmlns:a="http://schemas.openxmlformats.org/drawingml/2006/main" xmlns:r="http://schemas.openxmlformats.org/officeDocument/2006/relationships" xmlns:p="http://schemas.openxmlformats.org/presentationml/2006/main">
  <p:tag name="TIMING" val="|6"/>
</p:tagLst>
</file>

<file path=ppt/tags/tag20.xml><?xml version="1.0" encoding="utf-8"?>
<p:tagLst xmlns:a="http://schemas.openxmlformats.org/drawingml/2006/main" xmlns:r="http://schemas.openxmlformats.org/officeDocument/2006/relationships" xmlns:p="http://schemas.openxmlformats.org/presentationml/2006/main">
  <p:tag name="TIMING" val="|10|16.9"/>
</p:tagLst>
</file>

<file path=ppt/tags/tag21.xml><?xml version="1.0" encoding="utf-8"?>
<p:tagLst xmlns:a="http://schemas.openxmlformats.org/drawingml/2006/main" xmlns:r="http://schemas.openxmlformats.org/officeDocument/2006/relationships" xmlns:p="http://schemas.openxmlformats.org/presentationml/2006/main">
  <p:tag name="TIMING" val="|5.7|25.7"/>
</p:tagLst>
</file>

<file path=ppt/tags/tag22.xml><?xml version="1.0" encoding="utf-8"?>
<p:tagLst xmlns:a="http://schemas.openxmlformats.org/drawingml/2006/main" xmlns:r="http://schemas.openxmlformats.org/officeDocument/2006/relationships" xmlns:p="http://schemas.openxmlformats.org/presentationml/2006/main">
  <p:tag name="TIMING" val="|5.5"/>
</p:tagLst>
</file>

<file path=ppt/tags/tag23.xml><?xml version="1.0" encoding="utf-8"?>
<p:tagLst xmlns:a="http://schemas.openxmlformats.org/drawingml/2006/main" xmlns:r="http://schemas.openxmlformats.org/officeDocument/2006/relationships" xmlns:p="http://schemas.openxmlformats.org/presentationml/2006/main">
  <p:tag name="TIMING" val="|2.8"/>
</p:tagLst>
</file>

<file path=ppt/tags/tag24.xml><?xml version="1.0" encoding="utf-8"?>
<p:tagLst xmlns:a="http://schemas.openxmlformats.org/drawingml/2006/main" xmlns:r="http://schemas.openxmlformats.org/officeDocument/2006/relationships" xmlns:p="http://schemas.openxmlformats.org/presentationml/2006/main">
  <p:tag name="TIMING" val="|2.2"/>
</p:tagLst>
</file>

<file path=ppt/tags/tag25.xml><?xml version="1.0" encoding="utf-8"?>
<p:tagLst xmlns:a="http://schemas.openxmlformats.org/drawingml/2006/main" xmlns:r="http://schemas.openxmlformats.org/officeDocument/2006/relationships" xmlns:p="http://schemas.openxmlformats.org/presentationml/2006/main">
  <p:tag name="TIMING" val="|3.5"/>
</p:tagLst>
</file>

<file path=ppt/tags/tag26.xml><?xml version="1.0" encoding="utf-8"?>
<p:tagLst xmlns:a="http://schemas.openxmlformats.org/drawingml/2006/main" xmlns:r="http://schemas.openxmlformats.org/officeDocument/2006/relationships" xmlns:p="http://schemas.openxmlformats.org/presentationml/2006/main">
  <p:tag name="TIMING" val="|1.5"/>
</p:tagLst>
</file>

<file path=ppt/tags/tag27.xml><?xml version="1.0" encoding="utf-8"?>
<p:tagLst xmlns:a="http://schemas.openxmlformats.org/drawingml/2006/main" xmlns:r="http://schemas.openxmlformats.org/officeDocument/2006/relationships" xmlns:p="http://schemas.openxmlformats.org/presentationml/2006/main">
  <p:tag name="TIMING" val="|1.8|8.6"/>
</p:tagLst>
</file>

<file path=ppt/tags/tag28.xml><?xml version="1.0" encoding="utf-8"?>
<p:tagLst xmlns:a="http://schemas.openxmlformats.org/drawingml/2006/main" xmlns:r="http://schemas.openxmlformats.org/officeDocument/2006/relationships" xmlns:p="http://schemas.openxmlformats.org/presentationml/2006/main">
  <p:tag name="TIMING" val="|2.2"/>
</p:tagLst>
</file>

<file path=ppt/tags/tag29.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3.6|12.7|16.6"/>
</p:tagLst>
</file>

<file path=ppt/tags/tag30.xml><?xml version="1.0" encoding="utf-8"?>
<p:tagLst xmlns:a="http://schemas.openxmlformats.org/drawingml/2006/main" xmlns:r="http://schemas.openxmlformats.org/officeDocument/2006/relationships" xmlns:p="http://schemas.openxmlformats.org/presentationml/2006/main">
  <p:tag name="TIMING" val="|1.2"/>
</p:tagLst>
</file>

<file path=ppt/tags/tag31.xml><?xml version="1.0" encoding="utf-8"?>
<p:tagLst xmlns:a="http://schemas.openxmlformats.org/drawingml/2006/main" xmlns:r="http://schemas.openxmlformats.org/officeDocument/2006/relationships" xmlns:p="http://schemas.openxmlformats.org/presentationml/2006/main">
  <p:tag name="TIMING" val="|5.5|10|12.8|12.4|12.6|11.3"/>
</p:tagLst>
</file>

<file path=ppt/tags/tag32.xml><?xml version="1.0" encoding="utf-8"?>
<p:tagLst xmlns:a="http://schemas.openxmlformats.org/drawingml/2006/main" xmlns:r="http://schemas.openxmlformats.org/officeDocument/2006/relationships" xmlns:p="http://schemas.openxmlformats.org/presentationml/2006/main">
  <p:tag name="TIMING" val="|4"/>
</p:tagLst>
</file>

<file path=ppt/tags/tag33.xml><?xml version="1.0" encoding="utf-8"?>
<p:tagLst xmlns:a="http://schemas.openxmlformats.org/drawingml/2006/main" xmlns:r="http://schemas.openxmlformats.org/officeDocument/2006/relationships" xmlns:p="http://schemas.openxmlformats.org/presentationml/2006/main">
  <p:tag name="TIMING" val="|2.9|17.6|19.1"/>
</p:tagLst>
</file>

<file path=ppt/tags/tag4.xml><?xml version="1.0" encoding="utf-8"?>
<p:tagLst xmlns:a="http://schemas.openxmlformats.org/drawingml/2006/main" xmlns:r="http://schemas.openxmlformats.org/officeDocument/2006/relationships" xmlns:p="http://schemas.openxmlformats.org/presentationml/2006/main">
  <p:tag name="TIMING" val="|10.8|10.5"/>
</p:tagLst>
</file>

<file path=ppt/tags/tag5.xml><?xml version="1.0" encoding="utf-8"?>
<p:tagLst xmlns:a="http://schemas.openxmlformats.org/drawingml/2006/main" xmlns:r="http://schemas.openxmlformats.org/officeDocument/2006/relationships" xmlns:p="http://schemas.openxmlformats.org/presentationml/2006/main">
  <p:tag name="TIMING" val="|12.8|11.3"/>
</p:tagLst>
</file>

<file path=ppt/tags/tag6.xml><?xml version="1.0" encoding="utf-8"?>
<p:tagLst xmlns:a="http://schemas.openxmlformats.org/drawingml/2006/main" xmlns:r="http://schemas.openxmlformats.org/officeDocument/2006/relationships" xmlns:p="http://schemas.openxmlformats.org/presentationml/2006/main">
  <p:tag name="TIMING" val="|19.1"/>
</p:tagLst>
</file>

<file path=ppt/tags/tag7.xml><?xml version="1.0" encoding="utf-8"?>
<p:tagLst xmlns:a="http://schemas.openxmlformats.org/drawingml/2006/main" xmlns:r="http://schemas.openxmlformats.org/officeDocument/2006/relationships" xmlns:p="http://schemas.openxmlformats.org/presentationml/2006/main">
  <p:tag name="TIMING" val="|24.6"/>
</p:tagLst>
</file>

<file path=ppt/tags/tag8.xml><?xml version="1.0" encoding="utf-8"?>
<p:tagLst xmlns:a="http://schemas.openxmlformats.org/drawingml/2006/main" xmlns:r="http://schemas.openxmlformats.org/officeDocument/2006/relationships" xmlns:p="http://schemas.openxmlformats.org/presentationml/2006/main">
  <p:tag name="TIMING" val="|4.8|19.9|14.7"/>
</p:tagLst>
</file>

<file path=ppt/tags/tag9.xml><?xml version="1.0" encoding="utf-8"?>
<p:tagLst xmlns:a="http://schemas.openxmlformats.org/drawingml/2006/main" xmlns:r="http://schemas.openxmlformats.org/officeDocument/2006/relationships" xmlns:p="http://schemas.openxmlformats.org/presentationml/2006/main">
  <p:tag name="TIMING" val="|3.7|12.6"/>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2618</TotalTime>
  <Words>3247</Words>
  <Application>Microsoft Office PowerPoint</Application>
  <PresentationFormat>Widescreen</PresentationFormat>
  <Paragraphs>470</Paragraphs>
  <Slides>36</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Calibri Light</vt:lpstr>
      <vt:lpstr>Calibri</vt:lpstr>
      <vt:lpstr>Wingdings</vt:lpstr>
      <vt:lpstr>Retrospect</vt:lpstr>
      <vt:lpstr>July 18th, 2017 Proposed Small Business Taxation</vt:lpstr>
      <vt:lpstr>October 2, 2017</vt:lpstr>
      <vt:lpstr>July 18, 2017 Tax Proposals</vt:lpstr>
      <vt:lpstr>July 18th Tax Proposals 1. Income Sprinkling</vt:lpstr>
      <vt:lpstr>July 18th Tax Proposals 1. Income Sprinkling</vt:lpstr>
      <vt:lpstr>July 18th Tax Proposals 1. Income Sprinkling</vt:lpstr>
      <vt:lpstr>July 18, 2017  Curtailment of Income Sprinkling?</vt:lpstr>
      <vt:lpstr>After October 16th 1. Income Sprinkling</vt:lpstr>
      <vt:lpstr>July 18th Tax Proposals 2. Lifetime Capital Gains Exemption (LCGE)</vt:lpstr>
      <vt:lpstr>July 18th Tax Proposals 2. Lifetime Capital Gains Exemption (LCGE)</vt:lpstr>
      <vt:lpstr>July 18th Tax Proposals 2. Lifetime Capital Gains Exemption (LCGE)</vt:lpstr>
      <vt:lpstr>July 18th Tax Proposals 2. Lifetime Capital Gains Exemption (LCGE)</vt:lpstr>
      <vt:lpstr>After October 16th 2. Lifetime Capital Gains Exemption (LCGE)</vt:lpstr>
      <vt:lpstr>July 18th Tax Proposals 3. Conversion of Income to Capital Gains</vt:lpstr>
      <vt:lpstr>July 18th Tax Proposals 3. Conversion of Income to Capital Gains</vt:lpstr>
      <vt:lpstr>July 18th Tax Proposals 3. Conversion of Income to Capital Gains</vt:lpstr>
      <vt:lpstr>After October 16th 3. Conversion of Income to Capital Gains</vt:lpstr>
      <vt:lpstr>July 18th Tax Proposals 4. Passive Investment Income</vt:lpstr>
      <vt:lpstr>July 18th Tax Proposals 4. Passive Investment Income</vt:lpstr>
      <vt:lpstr>July 18th Tax Proposals 4. Passive Investment Income</vt:lpstr>
      <vt:lpstr>July 18th Tax Proposals 4. Passive Investment Income</vt:lpstr>
      <vt:lpstr>After October 16th Curbing of Passive Investment Income</vt:lpstr>
      <vt:lpstr>What The Finance Is Going On?</vt:lpstr>
      <vt:lpstr>PowerPoint Presentation</vt:lpstr>
      <vt:lpstr>Finance Did Not Provide Retirement Income Analysis</vt:lpstr>
      <vt:lpstr>Retirement Income Analysis</vt:lpstr>
      <vt:lpstr>July 18th Tax Proposals  New Assumptions</vt:lpstr>
      <vt:lpstr>Retirement Income Analysis</vt:lpstr>
      <vt:lpstr>July 18th Tax Proposals  Un-Realistic Assumptions</vt:lpstr>
      <vt:lpstr>Retirement Income Analysis</vt:lpstr>
      <vt:lpstr>July 18th Tax Proposals  Realistic Assumptions</vt:lpstr>
      <vt:lpstr>Retirement Income Analysis</vt:lpstr>
      <vt:lpstr>After October 16th  What Do We Know?</vt:lpstr>
      <vt:lpstr>After October 16th  Retirement Income Analysis</vt:lpstr>
      <vt:lpstr>What Should You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Faulkner</dc:creator>
  <cp:lastModifiedBy>Dave Faulkner</cp:lastModifiedBy>
  <cp:revision>235</cp:revision>
  <dcterms:created xsi:type="dcterms:W3CDTF">2017-10-21T01:26:41Z</dcterms:created>
  <dcterms:modified xsi:type="dcterms:W3CDTF">2017-10-31T20:52:29Z</dcterms:modified>
</cp:coreProperties>
</file>